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64" r:id="rId4"/>
    <p:sldId id="261" r:id="rId5"/>
    <p:sldId id="262" r:id="rId6"/>
    <p:sldId id="260" r:id="rId7"/>
    <p:sldId id="259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39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8A22F78-0379-7949-B4A2-8A5415DD823A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29AE74D-52E5-D844-9837-3130C51F052F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FA56A3-26F0-8A4C-BB32-279BFBEB5AA1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9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60BCAE-169E-114A-8365-372338DC3DE0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5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A4A3C-6BE9-4A41-ADB0-7DAA1E8ED5B9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47280C1-BB01-7346-92BF-F47D86D8497A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7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B9988FB-A628-7E48-BEA0-2D175BA0FEAB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0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381CFB9-1684-5F4B-AB0F-618B3720B51F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1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FA9AA88-5D51-4C43-B3F0-804441D57020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9CC9D7B-A30B-4C41-8F8D-7FFCC0E097FC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9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7D7AE6F-DCA0-AC40-831A-FDE5CC57E53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5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0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ltutorials.com/en/Workshee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ltutorials.com/en/Workshee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Dezvoltarea unei strategii a misiunii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o-RO" dirty="0"/>
              <a:t>Să învățăm cum să venim cu o strategie pentru jocul robotului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1: </a:t>
            </a:r>
            <a:r>
              <a:rPr lang="ro-RO" dirty="0"/>
              <a:t>să înțelegem misiunile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2246" y="1674982"/>
            <a:ext cx="45540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ro-RO" dirty="0"/>
              <a:t>egula</a:t>
            </a:r>
            <a:r>
              <a:rPr lang="en-US" dirty="0"/>
              <a:t> #1 </a:t>
            </a:r>
            <a:r>
              <a:rPr lang="ro-RO" dirty="0"/>
              <a:t>este să citești Ghidul Provocării cu atenție - toți trebuie să faceți asta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ro-RO" dirty="0"/>
              <a:t>egula </a:t>
            </a:r>
            <a:r>
              <a:rPr lang="en-US" dirty="0"/>
              <a:t>#2</a:t>
            </a:r>
            <a:r>
              <a:rPr lang="ro-RO" dirty="0"/>
              <a:t> este să citiți actualizările Provocării în timpul sezonului.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/>
              <a:t>Sfat</a:t>
            </a:r>
            <a:r>
              <a:rPr lang="en-US" b="1" dirty="0"/>
              <a:t>: </a:t>
            </a:r>
            <a:r>
              <a:rPr lang="ro-RO" sz="1600" dirty="0"/>
              <a:t>Mai multor echipe le place să ia notițe pe post-it-uri, pentru fiecare misiune (reguli, punctaj, etc și să le plaseze lângă fiecare misiune pe planșă </a:t>
            </a:r>
            <a:r>
              <a:rPr lang="en-US" sz="1600" dirty="0"/>
              <a:t>(</a:t>
            </a:r>
            <a:r>
              <a:rPr lang="ro-RO" sz="1600" dirty="0"/>
              <a:t>poți găsi niște exemple aici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https://flltutorials.com/en/Worksheets.html</a:t>
            </a:r>
            <a:r>
              <a:rPr lang="en-US" sz="1600" dirty="0"/>
              <a:t>. </a:t>
            </a:r>
            <a:r>
              <a:rPr lang="ro-RO" sz="1600" dirty="0"/>
              <a:t> Acestea vor fi actualizate pentru cel mai nou sezon în August 2023</a:t>
            </a:r>
            <a:endParaRPr lang="en-US" sz="1600" i="1" dirty="0"/>
          </a:p>
        </p:txBody>
      </p:sp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2327BD35-425E-E887-CF6E-3E8DFF3D2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661"/>
          <a:stretch/>
        </p:blipFill>
        <p:spPr>
          <a:xfrm>
            <a:off x="5451777" y="1674982"/>
            <a:ext cx="2865939" cy="854563"/>
          </a:xfrm>
          <a:prstGeom prst="rect">
            <a:avLst/>
          </a:prstGeom>
        </p:spPr>
      </p:pic>
      <p:pic>
        <p:nvPicPr>
          <p:cNvPr id="13" name="Picture 12" descr="A picture containing text, indoor, bed&#10;&#10;Description automatically generated">
            <a:extLst>
              <a:ext uri="{FF2B5EF4-FFF2-40B4-BE49-F238E27FC236}">
                <a16:creationId xmlns:a16="http://schemas.microsoft.com/office/drawing/2014/main" id="{DDE6EE97-61D7-15D6-1050-F217FD7BA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777" y="3611880"/>
            <a:ext cx="3052010" cy="229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 2</a:t>
            </a:r>
            <a:r>
              <a:rPr lang="en-US" dirty="0"/>
              <a:t>: </a:t>
            </a:r>
            <a:r>
              <a:rPr lang="ro-RO" dirty="0"/>
              <a:t>planifică jocul robotului tău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40" y="1845734"/>
            <a:ext cx="3992058" cy="4023360"/>
          </a:xfrm>
        </p:spPr>
        <p:txBody>
          <a:bodyPr>
            <a:normAutofit fontScale="47500" lnSpcReduction="20000"/>
          </a:bodyPr>
          <a:lstStyle/>
          <a:p>
            <a:r>
              <a:rPr lang="ro-RO" dirty="0"/>
              <a:t>Ce misiuni sunt cele mai apropiate de locul de lansare și pot fi realizate repede</a:t>
            </a:r>
            <a:r>
              <a:rPr lang="en-US" dirty="0"/>
              <a:t>?</a:t>
            </a:r>
          </a:p>
          <a:p>
            <a:r>
              <a:rPr lang="ro-RO" dirty="0"/>
              <a:t>Ce misiuni pot fi grupate împreună datorită proximității lor</a:t>
            </a:r>
            <a:r>
              <a:rPr lang="en-US" dirty="0"/>
              <a:t>?</a:t>
            </a:r>
          </a:p>
          <a:p>
            <a:r>
              <a:rPr lang="ro-RO" dirty="0"/>
              <a:t>La ce misiuni puteți folosi aceleași atașamente/instrumente pentru a le realiza</a:t>
            </a:r>
          </a:p>
          <a:p>
            <a:r>
              <a:rPr lang="ro-RO" dirty="0"/>
              <a:t>Sunt unele misiuni mai grele decât altele</a:t>
            </a:r>
            <a:r>
              <a:rPr lang="en-US" dirty="0"/>
              <a:t>?</a:t>
            </a:r>
          </a:p>
          <a:p>
            <a:r>
              <a:rPr lang="ro-RO" dirty="0"/>
              <a:t>Sunt misiuni la care se ajunge mai greu</a:t>
            </a:r>
            <a:r>
              <a:rPr lang="en-US" dirty="0"/>
              <a:t>?</a:t>
            </a:r>
          </a:p>
          <a:p>
            <a:r>
              <a:rPr lang="ro-RO" dirty="0"/>
              <a:t>Care sunt țelurile echipei pentru acest an când vine vorba de jocul robotului</a:t>
            </a:r>
            <a:r>
              <a:rPr lang="en-US" dirty="0"/>
              <a:t>?</a:t>
            </a:r>
          </a:p>
          <a:p>
            <a:r>
              <a:rPr lang="ro-RO" dirty="0"/>
              <a:t>Câte puncte are fiecare misiune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7987" y="5824080"/>
            <a:ext cx="718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i="1" dirty="0">
                <a:solidFill>
                  <a:srgbClr val="FF0000"/>
                </a:solidFill>
              </a:rPr>
              <a:t>Utilizează răspunsurile la întrebări pentru a determina ce misiuni să faci și când</a:t>
            </a:r>
            <a:r>
              <a:rPr lang="en-US" i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8" name="Picture 7" descr="A picture containing drawing, graphics, child art, cartoon&#10;&#10;Description automatically generated">
            <a:extLst>
              <a:ext uri="{FF2B5EF4-FFF2-40B4-BE49-F238E27FC236}">
                <a16:creationId xmlns:a16="http://schemas.microsoft.com/office/drawing/2014/main" id="{50629500-5119-5EDF-538E-54F72D09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98" y="2247588"/>
            <a:ext cx="4389120" cy="22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ro-RO" dirty="0"/>
              <a:t>ghidul de planificare a misiunii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3399" y="1621762"/>
            <a:ext cx="43263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000" dirty="0"/>
              <a:t>Crează un document de lucru pentru toate misiunile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ro-RO" sz="2000" dirty="0"/>
              <a:t>tilizați-l pentru evaluarea opțiunilor tale pentru jocul robotului</a:t>
            </a:r>
            <a:endParaRPr lang="en-US" sz="2000" dirty="0"/>
          </a:p>
        </p:txBody>
      </p:sp>
      <p:pic>
        <p:nvPicPr>
          <p:cNvPr id="3" name="Picture 2" descr="Table, timeline&#10;&#10;Description automatically generated">
            <a:extLst>
              <a:ext uri="{FF2B5EF4-FFF2-40B4-BE49-F238E27FC236}">
                <a16:creationId xmlns:a16="http://schemas.microsoft.com/office/drawing/2014/main" id="{9432AE1C-5E32-AF4E-AEA7-1CFD0B86E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620" y="1621762"/>
            <a:ext cx="3228939" cy="4191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FF6E43-7799-D27F-42F0-D2DDCCD1FA41}"/>
              </a:ext>
            </a:extLst>
          </p:cNvPr>
          <p:cNvSpPr txBox="1"/>
          <p:nvPr/>
        </p:nvSpPr>
        <p:spPr>
          <a:xfrm>
            <a:off x="383399" y="4049877"/>
            <a:ext cx="41082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i="1" dirty="0"/>
              <a:t>Toate documentele menționate în acest document sunt disponibile la </a:t>
            </a:r>
            <a:r>
              <a:rPr lang="en-US" sz="1400" dirty="0">
                <a:hlinkClick r:id="rId4"/>
              </a:rPr>
              <a:t>h</a:t>
            </a:r>
            <a:r>
              <a:rPr lang="en-US" sz="1400" dirty="0">
                <a:hlinkClick r:id="rId4"/>
              </a:rPr>
              <a:t>ttps://flltutorials.com/en/Worksheets.html</a:t>
            </a:r>
            <a:endParaRPr lang="en-US" sz="1400" dirty="0"/>
          </a:p>
          <a:p>
            <a:endParaRPr lang="en-US" sz="1400" i="1" dirty="0"/>
          </a:p>
          <a:p>
            <a:r>
              <a:rPr lang="ro-RO" sz="1400" i="1" dirty="0"/>
              <a:t>Acestea vor fi actualizate pentru cel mai nou sezon în august 2023</a:t>
            </a:r>
            <a:endParaRPr lang="en-US" sz="1400" i="1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662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board&#10;&#10;Description automatically generated with low confidence">
            <a:extLst>
              <a:ext uri="{FF2B5EF4-FFF2-40B4-BE49-F238E27FC236}">
                <a16:creationId xmlns:a16="http://schemas.microsoft.com/office/drawing/2014/main" id="{C9C8B531-01AA-4FB4-2620-73C3FBCE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6" y="2770383"/>
            <a:ext cx="7798466" cy="3606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80" y="805110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Pasul </a:t>
            </a:r>
            <a:r>
              <a:rPr lang="en-US" dirty="0"/>
              <a:t>3: </a:t>
            </a:r>
            <a:r>
              <a:rPr lang="ro-RO" dirty="0"/>
              <a:t>strategia echipei pentru jocul robotului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4" y="1559574"/>
            <a:ext cx="8476376" cy="4023360"/>
          </a:xfrm>
        </p:spPr>
        <p:txBody>
          <a:bodyPr>
            <a:normAutofit/>
          </a:bodyPr>
          <a:lstStyle/>
          <a:p>
            <a:r>
              <a:rPr lang="en-US" sz="2000" dirty="0"/>
              <a:t>Pl</a:t>
            </a:r>
            <a:r>
              <a:rPr lang="ro-RO" sz="2000" dirty="0"/>
              <a:t>ă</a:t>
            </a:r>
            <a:r>
              <a:rPr lang="en-US" sz="2000" dirty="0"/>
              <a:t>n</a:t>
            </a:r>
            <a:r>
              <a:rPr lang="ro-RO" sz="2000" dirty="0"/>
              <a:t>uiește o cale pentru fiecare lansare.</a:t>
            </a:r>
            <a:endParaRPr lang="en-US" sz="2000" dirty="0"/>
          </a:p>
          <a:p>
            <a:r>
              <a:rPr lang="ro-RO" sz="2000" dirty="0"/>
              <a:t>Recomandăm ca fiecare membru a echipei să vină cu o strategie și echipa să asculte toate ideile și să le combine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5B5B25-658C-2B33-4725-6E3416340255}"/>
              </a:ext>
            </a:extLst>
          </p:cNvPr>
          <p:cNvCxnSpPr>
            <a:cxnSpLocks/>
          </p:cNvCxnSpPr>
          <p:nvPr/>
        </p:nvCxnSpPr>
        <p:spPr>
          <a:xfrm flipH="1">
            <a:off x="6283010" y="3885329"/>
            <a:ext cx="503883" cy="88551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F50404-84B1-469F-6D20-A6DAD8DD2B7E}"/>
              </a:ext>
            </a:extLst>
          </p:cNvPr>
          <p:cNvCxnSpPr>
            <a:cxnSpLocks/>
          </p:cNvCxnSpPr>
          <p:nvPr/>
        </p:nvCxnSpPr>
        <p:spPr>
          <a:xfrm>
            <a:off x="6283010" y="4770844"/>
            <a:ext cx="735850" cy="42168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583D9E-51D0-D63C-E22A-D480EB453EEE}"/>
              </a:ext>
            </a:extLst>
          </p:cNvPr>
          <p:cNvCxnSpPr>
            <a:cxnSpLocks/>
          </p:cNvCxnSpPr>
          <p:nvPr/>
        </p:nvCxnSpPr>
        <p:spPr>
          <a:xfrm>
            <a:off x="4142145" y="5598043"/>
            <a:ext cx="2384358" cy="91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EEC454-52D3-E8F3-24B6-2CD473801649}"/>
              </a:ext>
            </a:extLst>
          </p:cNvPr>
          <p:cNvCxnSpPr>
            <a:cxnSpLocks/>
          </p:cNvCxnSpPr>
          <p:nvPr/>
        </p:nvCxnSpPr>
        <p:spPr>
          <a:xfrm flipV="1">
            <a:off x="2534740" y="3738299"/>
            <a:ext cx="0" cy="170545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5E8A5C-0098-C647-4708-2C8A6777C586}"/>
              </a:ext>
            </a:extLst>
          </p:cNvPr>
          <p:cNvCxnSpPr>
            <a:cxnSpLocks/>
          </p:cNvCxnSpPr>
          <p:nvPr/>
        </p:nvCxnSpPr>
        <p:spPr>
          <a:xfrm flipH="1">
            <a:off x="2597871" y="3451367"/>
            <a:ext cx="1503560" cy="2869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8A1F568-A8BF-5340-5ABA-2BD4F0984E77}"/>
              </a:ext>
            </a:extLst>
          </p:cNvPr>
          <p:cNvSpPr/>
          <p:nvPr/>
        </p:nvSpPr>
        <p:spPr>
          <a:xfrm>
            <a:off x="2115350" y="5014394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511F88-21DA-CE57-48B6-CB1496427C0C}"/>
              </a:ext>
            </a:extLst>
          </p:cNvPr>
          <p:cNvSpPr/>
          <p:nvPr/>
        </p:nvSpPr>
        <p:spPr>
          <a:xfrm>
            <a:off x="6104880" y="5204339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A954CB-85CE-A02D-9CD5-E0E63554635F}"/>
              </a:ext>
            </a:extLst>
          </p:cNvPr>
          <p:cNvSpPr/>
          <p:nvPr/>
        </p:nvSpPr>
        <p:spPr>
          <a:xfrm>
            <a:off x="6665917" y="4597543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2B2E2C-75DA-9975-05AB-93BFAD880B9B}"/>
              </a:ext>
            </a:extLst>
          </p:cNvPr>
          <p:cNvCxnSpPr>
            <a:cxnSpLocks/>
          </p:cNvCxnSpPr>
          <p:nvPr/>
        </p:nvCxnSpPr>
        <p:spPr>
          <a:xfrm>
            <a:off x="4142145" y="3460705"/>
            <a:ext cx="722362" cy="111307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15E5C3-756E-9F70-B1F5-04A607C8E1CD}"/>
              </a:ext>
            </a:extLst>
          </p:cNvPr>
          <p:cNvCxnSpPr>
            <a:cxnSpLocks/>
          </p:cNvCxnSpPr>
          <p:nvPr/>
        </p:nvCxnSpPr>
        <p:spPr>
          <a:xfrm>
            <a:off x="3688889" y="4770844"/>
            <a:ext cx="453256" cy="8228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688416-F4D6-7679-26FA-373661AF5166}"/>
              </a:ext>
            </a:extLst>
          </p:cNvPr>
          <p:cNvCxnSpPr>
            <a:cxnSpLocks/>
          </p:cNvCxnSpPr>
          <p:nvPr/>
        </p:nvCxnSpPr>
        <p:spPr>
          <a:xfrm>
            <a:off x="4864507" y="4597543"/>
            <a:ext cx="2115252" cy="70088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1FC83B-C414-D627-32FE-6635335A904B}"/>
              </a:ext>
            </a:extLst>
          </p:cNvPr>
          <p:cNvCxnSpPr>
            <a:cxnSpLocks/>
          </p:cNvCxnSpPr>
          <p:nvPr/>
        </p:nvCxnSpPr>
        <p:spPr>
          <a:xfrm flipH="1" flipV="1">
            <a:off x="5758472" y="3544969"/>
            <a:ext cx="1028421" cy="31607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06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pasul</a:t>
            </a:r>
            <a:r>
              <a:rPr lang="en-US" dirty="0"/>
              <a:t> 4: </a:t>
            </a:r>
            <a:r>
              <a:rPr lang="ro-RO" dirty="0"/>
              <a:t>construcția și programarea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7408" y="1891057"/>
            <a:ext cx="390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Odată ce aveți o strategie, începeți să construiți robotul și să scrieți pseudocodul pentru fiecare lansare.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50CEF92-A92C-EE47-F161-060138AA0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58" y="1497827"/>
            <a:ext cx="3599086" cy="46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4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Câteva gânduri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o-RO" dirty="0"/>
              <a:t>Aduceți-vă aminte că strategia pentru jocul robotului poate să se schimbe în timp</a:t>
            </a:r>
            <a:r>
              <a:rPr lang="en-US" dirty="0"/>
              <a:t> </a:t>
            </a:r>
          </a:p>
          <a:p>
            <a:pPr lvl="1"/>
            <a:r>
              <a:rPr lang="ro-RO" dirty="0"/>
              <a:t>Vă poate veni o ideee nouă sau găsiți un mod nou de a combina misiunile</a:t>
            </a:r>
            <a:endParaRPr lang="en-US" dirty="0"/>
          </a:p>
          <a:p>
            <a:pPr lvl="1"/>
            <a:r>
              <a:rPr lang="ro-RO" dirty="0"/>
              <a:t>Puteți construi un atașament diferit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ro-RO" dirty="0"/>
              <a:t>Ca echipă de începători, realizați misiunile mai aproape de zona de lansare mai întâi</a:t>
            </a:r>
            <a:endParaRPr lang="en-US" dirty="0"/>
          </a:p>
          <a:p>
            <a:pPr lvl="1"/>
            <a:r>
              <a:rPr lang="ro-RO" dirty="0"/>
              <a:t>De obicei, acestea sunt mai ușor de realizat și de activat</a:t>
            </a:r>
            <a:endParaRPr lang="en-US" dirty="0"/>
          </a:p>
          <a:p>
            <a:pPr lvl="1"/>
            <a:r>
              <a:rPr lang="ro-RO" dirty="0"/>
              <a:t>După ce le terminați pe acelea și le puteți face într-un mod sigur, începeți să faceți mai multe misiuni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ro-RO" dirty="0"/>
              <a:t>Nu trebuie să faceți </a:t>
            </a:r>
            <a:r>
              <a:rPr lang="ro-RO" dirty="0">
                <a:solidFill>
                  <a:srgbClr val="FF0000"/>
                </a:solidFill>
              </a:rPr>
              <a:t>toate</a:t>
            </a:r>
            <a:r>
              <a:rPr lang="ro-RO" dirty="0"/>
              <a:t> misiunile pentru a ,,câștiga</a:t>
            </a:r>
            <a:r>
              <a:rPr lang="en-US" dirty="0"/>
              <a:t>”</a:t>
            </a:r>
            <a:r>
              <a:rPr lang="ro-RO" dirty="0"/>
              <a:t>.</a:t>
            </a:r>
            <a:r>
              <a:rPr lang="en-US" dirty="0"/>
              <a:t>  </a:t>
            </a:r>
          </a:p>
          <a:p>
            <a:pPr lvl="1"/>
            <a:r>
              <a:rPr lang="ro-RO" dirty="0"/>
              <a:t>Să faci câteva misiuni bine poate aduce cel mai adesea rezultate mai bune decât să completezi toate misiunile dar acestea să-ți iasă doar din când în când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Exemplu</a:t>
            </a:r>
            <a:r>
              <a:rPr lang="en-US" dirty="0"/>
              <a:t>: </a:t>
            </a:r>
            <a:r>
              <a:rPr lang="ro-RO" dirty="0"/>
              <a:t> Noi am câștigat ,,R</a:t>
            </a:r>
            <a:r>
              <a:rPr lang="en-US" dirty="0" err="1"/>
              <a:t>obot</a:t>
            </a:r>
            <a:r>
              <a:rPr lang="en-US" dirty="0"/>
              <a:t> </a:t>
            </a:r>
            <a:r>
              <a:rPr lang="ro-RO" dirty="0"/>
              <a:t>P</a:t>
            </a:r>
            <a:r>
              <a:rPr lang="en-US" dirty="0" err="1"/>
              <a:t>erformance</a:t>
            </a:r>
            <a:r>
              <a:rPr lang="en-US" dirty="0"/>
              <a:t> </a:t>
            </a:r>
            <a:r>
              <a:rPr lang="ro-RO" dirty="0"/>
              <a:t>A</a:t>
            </a:r>
            <a:r>
              <a:rPr lang="en-US" dirty="0"/>
              <a:t>ward </a:t>
            </a:r>
            <a:r>
              <a:rPr lang="ro-RO" dirty="0"/>
              <a:t>și</a:t>
            </a:r>
            <a:r>
              <a:rPr lang="en-US" dirty="0"/>
              <a:t> Champion’s </a:t>
            </a:r>
            <a:r>
              <a:rPr lang="ro-RO" dirty="0"/>
              <a:t>fără a completa toate misiunile.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9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600" dirty="0"/>
              <a:t>Această lecție a fost scrisă de </a:t>
            </a:r>
            <a:r>
              <a:rPr lang="en-US" sz="2600" dirty="0"/>
              <a:t> Arvind </a:t>
            </a:r>
            <a:r>
              <a:rPr lang="ro-RO" sz="2600" dirty="0"/>
              <a:t>și</a:t>
            </a:r>
            <a:r>
              <a:rPr lang="en-US" sz="2600" dirty="0"/>
              <a:t> Sanjay </a:t>
            </a:r>
            <a:r>
              <a:rPr lang="en-US" sz="2600" dirty="0" err="1"/>
              <a:t>Seshan</a:t>
            </a:r>
            <a:endParaRPr lang="en-US" sz="2600" dirty="0"/>
          </a:p>
          <a:p>
            <a:r>
              <a:rPr lang="en-US" sz="2600" dirty="0"/>
              <a:t>M</a:t>
            </a:r>
            <a:r>
              <a:rPr lang="ro-RO" sz="2600" dirty="0"/>
              <a:t>ai multe lecții despre </a:t>
            </a:r>
            <a:r>
              <a:rPr lang="en-US" sz="2600" dirty="0"/>
              <a:t>FIRST LEGO League </a:t>
            </a:r>
            <a:r>
              <a:rPr lang="ro-RO" sz="2600" dirty="0"/>
              <a:t>sunt disponibile pe </a:t>
            </a:r>
            <a:r>
              <a:rPr lang="en-US" sz="26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600" dirty="0">
              <a:solidFill>
                <a:srgbClr val="0070C0"/>
              </a:solidFill>
            </a:endParaRPr>
          </a:p>
          <a:p>
            <a:r>
              <a:rPr lang="ro-RO" sz="26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6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965706" y="4046912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252</TotalTime>
  <Words>603</Words>
  <Application>Microsoft Office PowerPoint</Application>
  <PresentationFormat>On-screen Show (4:3)</PresentationFormat>
  <Paragraphs>68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Dezvoltarea unei strategii a misiunii</vt:lpstr>
      <vt:lpstr>obiective</vt:lpstr>
      <vt:lpstr>pasul 1: să înțelegem misiunile</vt:lpstr>
      <vt:lpstr>Pasul 2: planifică jocul robotului tău</vt:lpstr>
      <vt:lpstr>Pasul 2: ghidul de planificare a misiunii</vt:lpstr>
      <vt:lpstr>Pasul 3: strategia echipei pentru jocul robotului</vt:lpstr>
      <vt:lpstr>pasul 4: construcția și programarea</vt:lpstr>
      <vt:lpstr>Câteva gânduri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Adnim</cp:lastModifiedBy>
  <cp:revision>60</cp:revision>
  <cp:lastPrinted>2017-08-26T18:12:44Z</cp:lastPrinted>
  <dcterms:created xsi:type="dcterms:W3CDTF">2017-08-13T17:46:18Z</dcterms:created>
  <dcterms:modified xsi:type="dcterms:W3CDTF">2023-08-25T16:50:22Z</dcterms:modified>
</cp:coreProperties>
</file>