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301" r:id="rId10"/>
    <p:sldId id="291" r:id="rId11"/>
    <p:sldId id="308" r:id="rId12"/>
    <p:sldId id="310" r:id="rId13"/>
    <p:sldId id="30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7" autoAdjust="0"/>
    <p:restoredTop sz="91338"/>
  </p:normalViewPr>
  <p:slideViewPr>
    <p:cSldViewPr snapToGrid="0" snapToObjects="1">
      <p:cViewPr varScale="1">
        <p:scale>
          <a:sx n="77" d="100"/>
          <a:sy n="77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475C-EC2C-9F45-AAA7-5586195D559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4E4E-BE22-1641-9208-AC4C91F7D29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A28-7E3B-1A45-8BC1-1BEFD7C10C8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1EDD-E9E4-864A-BEF5-03620781525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6D50-DB20-214E-B18A-58895EB3D0E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27B1-FA9C-3741-83BB-3AC733BCF1B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4B87-BCEC-B14F-81D3-0868F842084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3F25-B383-7742-8693-63109080896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1F16-B2B8-E542-83CB-392443340698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956D-B4F0-CA4D-88EE-8F51E717B321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1D6-4F5C-5742-8C90-9A1A21E0F70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E14C-E11F-AE44-9F4E-2EE92BF6AD8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237-7CB7-2149-AFA3-4EB38702CED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7FE3-4A20-2C40-929E-5FFA677336A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0FBD-5E5E-E145-BEC3-90F9A124E8A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C01B-9C34-E444-9C37-6DABC4A6F05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21E-E91C-8E45-B609-B3F01610943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F44B-0198-5444-B026-D9AE1A21070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10B-E02C-554F-AFE8-26A849335B6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186-DFD9-1B43-965C-88F2EA4E1A70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30D-4344-354B-AD3A-D94D7D2271C3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6CB1-8318-7A4A-BBD7-A7383836BEAA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A1F8-608C-2D43-B866-E493BBB7B320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72B7-4D13-DF4D-87BD-2B23108ED62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FC4B-8E05-A146-9EF4-D3D35242C50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4E44-6CBC-BC4D-95DE-292BBAEEF66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0506-1CB5-424A-A7D1-1943D6ECF0D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F3A8-49BE-A940-A8B5-7B7CAEEAD28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469-717E-9A43-A0E9-F1382A1FBC2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4C4-B59E-CC44-9C0F-B02A1AF3564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FA-CFF9-4444-A363-7908D2E1EDC9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4D2-C517-B447-BD35-869D3BFBFC6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379-D7CB-4E40-BD6D-7255A7AF8B33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6927-A87F-D448-AA07-372863E4C2A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17C8-1FA7-C541-9E0B-A84EAF1B59B2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12FC-A888-E147-80F6-3303B58444F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C25-9DD4-A74D-A7FA-20359E928F7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86DC-02C6-114E-A68A-BA1B2DAFCEE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E4E-7AF5-6C4D-B16E-6FB8DD97AAF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01A8-7E69-2641-99AF-65C322281F2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FC16-69B4-8C45-9F59-16E32B6EB52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A97-BDE8-784C-8DC0-4ED2BDDED91F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F05-B299-C342-8D92-24CBB883225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9406-9DF3-064E-B5A9-FD0AD44637DD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46C5-CC2B-0244-9007-D81E72E82CD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B547-F57E-3542-A012-1AA628F1CD71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EB2E-E585-884B-8490-7FC72D9619CA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FD66-7F95-FB43-9456-0C66CBD5E9F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578-F985-B74A-A3F7-85494316C0D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1383-A90A-AE47-B36E-05550E5DCFE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E3E4-4C15-6E4E-9A1D-F5770FE026C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982-7C8E-0849-B271-A074A52C5DA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B71A-5B6D-6E4A-8128-05E116939CB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3310-F784-DF4C-B134-ECB80D37F0B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481D-F5EF-164F-ADFE-2D12271A3B1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BD2-8E01-6E47-B2B4-1B75526BB7E1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C1A3-CF4D-6D4C-81A6-019F86DE056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1DCE-4C2B-D64B-B8D3-EA5B5382F6BC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D47-6215-8246-A88F-C9605068EAB3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7154-C220-D74A-B29B-4E427C62CC6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3436-90D5-634F-9A81-44477E09DE5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03A7-4500-E346-82D5-61BC9011030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9E4C-468F-4942-8F1E-CBD4BCADB27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52FDD-085C-9241-9664-C30CE7DFFEA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616B7-DEEB-9444-924A-B1B00F670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42B153-426C-6D46-901B-229D3495309F}" type="datetime1">
              <a:rPr lang="en-US" smtClean="0"/>
              <a:t>8/25/2023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AA1-71C8-224D-BA4A-BA9A4D9D9DC0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E1FE804-FE47-5649-8C24-A215F40EEA8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33411DB-0DAA-F14D-B548-E4B5ABCC1F8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F008AE-F10C-C844-B2EB-979231759283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06F995D-A305-FD43-97A5-9590396322A5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1ED0C0-5708-004D-BAC7-65948138694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7539686-B968-354E-BB3B-C616CBA0E6D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8A4A3A0-2AAC-7446-86F6-B785CBF422C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30096-FCF7-CF4C-84F9-3C3FADC8054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98E0-C016-7843-B551-05706EF2075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E868-CCD9-824C-B544-664C7722522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5425B7-1A56-D845-BC68-C93E1F18146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35BFD05-2678-8141-8523-0741D1CE826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FAD0-8FBA-1541-970A-0408D5EFEED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2468D-131C-A84F-82E0-48BCA2677DD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0C94EC3-0641-424A-8480-B98BBC241A5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9B5-5684-894F-A821-56FE5EB26BD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8E301F-2687-3B46-8E15-13D6A5558BD3}" type="datetime1">
              <a:rPr lang="en-US" smtClean="0"/>
              <a:t>8/25/2023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</a:t>
            </a:r>
            <a:r>
              <a:rPr lang="ro-RO" dirty="0"/>
              <a:t>cția </a:t>
            </a:r>
            <a:r>
              <a:rPr lang="en-US" dirty="0"/>
              <a:t>1: </a:t>
            </a:r>
            <a:br>
              <a:rPr lang="en-US" dirty="0"/>
            </a:br>
            <a:r>
              <a:rPr lang="ro-RO" dirty="0"/>
              <a:t>introducere în navigație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navigația în </a:t>
            </a:r>
            <a:r>
              <a:rPr lang="en-US" dirty="0"/>
              <a:t>FIRST LEGO League?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/>
              <a:t>Naviga</a:t>
            </a:r>
            <a:r>
              <a:rPr lang="ro-RO" sz="2000" dirty="0"/>
              <a:t>ția este tehnica de a-ți duce robotul din bază până unde ai nevoie să fie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Navigația trebuie să fie de încredere și repetabilă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Pentru a îndeplini asta, trebuie să  înveți câteva strategii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Navigând optim în</a:t>
            </a:r>
            <a:r>
              <a:rPr lang="en-US" dirty="0"/>
              <a:t> FIRST LEGO League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59288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800" dirty="0"/>
              <a:t>O bună navigație va utiliza unele sau toate tehnicile de mai jos</a:t>
            </a:r>
            <a:r>
              <a:rPr lang="en-US" sz="2800" dirty="0"/>
              <a:t>:</a:t>
            </a:r>
          </a:p>
          <a:p>
            <a:pPr marL="666900" lvl="1" indent="-342900">
              <a:buFont typeface="Arial" charset="0"/>
              <a:buChar char="•"/>
            </a:pPr>
            <a:r>
              <a:rPr lang="ro-RO" sz="2000" dirty="0"/>
              <a:t>Alinierea în bază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ro-RO" sz="2000" dirty="0"/>
              <a:t>Urmărirea pereților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ro-RO" sz="2000" dirty="0"/>
              <a:t>Alinierea la linie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ro-RO" sz="2000" dirty="0"/>
              <a:t>Alinierea la perete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ro-RO" sz="2000" dirty="0"/>
              <a:t>Alinierea la modele misiunii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Line following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C59598D-E677-94E5-6B5A-1EA18026D4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0" y="2506128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Discuții despre o provocare din anii trecuți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Să spunem că dorești să ajungi din zona de lansare la misiunea marcată cu un cerc roz.</a:t>
            </a:r>
            <a:r>
              <a:rPr lang="en-US" sz="2000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Cum pot face asta în mod eficient și sigur</a:t>
            </a:r>
            <a:r>
              <a:rPr lang="en-US" sz="20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411693" y="2506128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B148415E-9E9D-1458-CAB7-1A0CDBAE6F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66115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Selectarea unei rute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1" y="1503346"/>
            <a:ext cx="8223073" cy="9627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Sunt de obicei mai multe modalități/rute către acea destinație.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Ce trebuie să facem ca să urmărim calea roșie sau cea galbenă într-un mod sigur și eficient</a:t>
            </a:r>
            <a:r>
              <a:rPr lang="en-US" sz="20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189280" y="2444843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1404730" y="5380383"/>
            <a:ext cx="31672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8AC1A-80D1-F44C-A9FD-2485AD60A79D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4558307" y="3067695"/>
            <a:ext cx="3435" cy="21482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16C17-2230-7F4C-8340-5E7E3B06A453}"/>
              </a:ext>
            </a:extLst>
          </p:cNvPr>
          <p:cNvCxnSpPr>
            <a:cxnSpLocks/>
          </p:cNvCxnSpPr>
          <p:nvPr/>
        </p:nvCxnSpPr>
        <p:spPr>
          <a:xfrm flipV="1">
            <a:off x="2379643" y="3429000"/>
            <a:ext cx="137926" cy="17868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C9536C-195E-5449-8851-FAA2BBD5D922}"/>
              </a:ext>
            </a:extLst>
          </p:cNvPr>
          <p:cNvCxnSpPr>
            <a:cxnSpLocks/>
          </p:cNvCxnSpPr>
          <p:nvPr/>
        </p:nvCxnSpPr>
        <p:spPr>
          <a:xfrm flipV="1">
            <a:off x="4409814" y="3067695"/>
            <a:ext cx="0" cy="36130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DA256-27CC-3541-9B5B-CA2A092CCC1D}"/>
              </a:ext>
            </a:extLst>
          </p:cNvPr>
          <p:cNvCxnSpPr>
            <a:cxnSpLocks/>
          </p:cNvCxnSpPr>
          <p:nvPr/>
        </p:nvCxnSpPr>
        <p:spPr>
          <a:xfrm>
            <a:off x="2517569" y="3429000"/>
            <a:ext cx="189224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22930DD-0210-00C9-EE3F-E615DE2EC6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4756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posibilă </a:t>
            </a:r>
            <a:r>
              <a:rPr lang="en-US" dirty="0"/>
              <a:t>(R</a:t>
            </a:r>
            <a:r>
              <a:rPr lang="ro-RO" dirty="0"/>
              <a:t>oșu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66" y="1501339"/>
            <a:ext cx="8209721" cy="756616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Drumurile diferite ne oferă mai multe oportunități pentru aliniere sau introduc obstacole care fac ca poziția robotului să fie mai puțin predictibilă.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453751" y="2281694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 flipV="1">
            <a:off x="2247877" y="4776174"/>
            <a:ext cx="0" cy="1042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8AC1A-80D1-F44C-A9FD-2485AD60A79D}"/>
              </a:ext>
            </a:extLst>
          </p:cNvPr>
          <p:cNvCxnSpPr>
            <a:cxnSpLocks/>
          </p:cNvCxnSpPr>
          <p:nvPr/>
        </p:nvCxnSpPr>
        <p:spPr>
          <a:xfrm flipV="1">
            <a:off x="2298486" y="3246082"/>
            <a:ext cx="466805" cy="14605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F02A5E-ADD3-5748-BDDF-9AADE471B688}"/>
              </a:ext>
            </a:extLst>
          </p:cNvPr>
          <p:cNvCxnSpPr>
            <a:cxnSpLocks/>
          </p:cNvCxnSpPr>
          <p:nvPr/>
        </p:nvCxnSpPr>
        <p:spPr>
          <a:xfrm>
            <a:off x="2850078" y="3361376"/>
            <a:ext cx="19505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EA78F0-50C0-EC4E-97B3-8C85B137FF34}"/>
              </a:ext>
            </a:extLst>
          </p:cNvPr>
          <p:cNvCxnSpPr>
            <a:cxnSpLocks/>
          </p:cNvCxnSpPr>
          <p:nvPr/>
        </p:nvCxnSpPr>
        <p:spPr>
          <a:xfrm flipV="1">
            <a:off x="4800600" y="2909218"/>
            <a:ext cx="0" cy="4521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56281-0B1D-B744-9868-BCBD34BBBE69}"/>
              </a:ext>
            </a:extLst>
          </p:cNvPr>
          <p:cNvSpPr txBox="1"/>
          <p:nvPr/>
        </p:nvSpPr>
        <p:spPr>
          <a:xfrm>
            <a:off x="891177" y="388830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1B5D8-418B-3747-974E-F5E1FFB19A86}"/>
              </a:ext>
            </a:extLst>
          </p:cNvPr>
          <p:cNvSpPr txBox="1"/>
          <p:nvPr/>
        </p:nvSpPr>
        <p:spPr>
          <a:xfrm>
            <a:off x="1172282" y="5696475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highlight>
                  <a:srgbClr val="FFFF00"/>
                </a:highlight>
              </a:rPr>
              <a:t>Aliniere cu peretele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>
            <a:off x="2521497" y="3460177"/>
            <a:ext cx="26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 </a:t>
            </a:r>
            <a:r>
              <a:rPr lang="ro-RO" dirty="0">
                <a:highlight>
                  <a:srgbClr val="FFFF00"/>
                </a:highlight>
              </a:rPr>
              <a:t>până la linie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505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BD3B-40A4-FC4A-BC39-616C1A9D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facem în continuare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38C2-21FF-634E-BE9F-80A3E9E0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56" y="1505584"/>
            <a:ext cx="8191083" cy="1851074"/>
          </a:xfrm>
        </p:spPr>
        <p:txBody>
          <a:bodyPr>
            <a:noAutofit/>
          </a:bodyPr>
          <a:lstStyle/>
          <a:p>
            <a:r>
              <a:rPr lang="ro-RO" sz="2400" dirty="0"/>
              <a:t>Să studiați câteva tehnici de construcție și programare pentru a reuși să le aplicați în strategii.</a:t>
            </a:r>
            <a:endParaRPr lang="en-US" sz="2400" dirty="0"/>
          </a:p>
          <a:p>
            <a:r>
              <a:rPr lang="ro-RO" sz="2400" dirty="0"/>
              <a:t>Pe măsură ce parcurgeți lecțiile, gândiți-vă cum echipa voastră poate aplica tehnicile învățate pentru Provocarea din acest sezon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150F-DBF5-7847-99CC-4B800B99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1D76CE5C-2B48-2451-C18F-64576829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8" y="3322482"/>
            <a:ext cx="6351343" cy="29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7" name="Picture 2" descr="Creative Commons License">
            <a:hlinkClick r:id="rId4"/>
            <a:extLst>
              <a:ext uri="{FF2B5EF4-FFF2-40B4-BE49-F238E27FC236}">
                <a16:creationId xmlns:a16="http://schemas.microsoft.com/office/drawing/2014/main" id="{71968487-B24C-AE47-A58F-96C46B6E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15208</TotalTime>
  <Words>388</Words>
  <Application>Microsoft Office PowerPoint</Application>
  <PresentationFormat>On-screen Show (4:3)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Lecția 1:  introducere în navigație</vt:lpstr>
      <vt:lpstr>Ce este navigația în FIRST LEGO League?</vt:lpstr>
      <vt:lpstr>Navigând optim în FIRST LEGO League</vt:lpstr>
      <vt:lpstr>Discuții despre o provocare din anii trecuți</vt:lpstr>
      <vt:lpstr>Selectarea unei rute</vt:lpstr>
      <vt:lpstr>Soluția posibilă (Roșu)</vt:lpstr>
      <vt:lpstr>Ce facem în continuare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229</cp:revision>
  <cp:lastPrinted>2016-08-04T16:20:00Z</cp:lastPrinted>
  <dcterms:created xsi:type="dcterms:W3CDTF">2014-10-28T21:59:38Z</dcterms:created>
  <dcterms:modified xsi:type="dcterms:W3CDTF">2023-08-25T16:13:17Z</dcterms:modified>
</cp:coreProperties>
</file>