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290" r:id="rId9"/>
    <p:sldId id="291" r:id="rId10"/>
    <p:sldId id="293" r:id="rId11"/>
    <p:sldId id="292" r:id="rId12"/>
    <p:sldId id="294" r:id="rId13"/>
    <p:sldId id="29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3" autoAdjust="0"/>
    <p:restoredTop sz="94155"/>
  </p:normalViewPr>
  <p:slideViewPr>
    <p:cSldViewPr snapToGrid="0" snapToObjects="1">
      <p:cViewPr varScale="1">
        <p:scale>
          <a:sx n="80" d="100"/>
          <a:sy n="80" d="100"/>
        </p:scale>
        <p:origin x="158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68BE-BBB6-5449-BF34-26712A6BCB5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F22-2A15-DC49-B21B-44918CF3A79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3DE2-8084-514A-B663-A47BAC85765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A389-98CE-A846-8F62-1B3BA7F4B6B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4E9C-A75A-1543-A180-D135ACCD146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9091-FC1D-F048-A31D-FF158C3CD772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106A-C544-814F-A59D-7E8E8C226FA5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166B-84E2-6B41-8825-F5F76AEA7E9B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9024-3688-B54B-9232-F4ED7F804F36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A23B-6CF7-3446-9396-843944781320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D-F169-7C47-BA96-EDCF449AEAE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A163-1889-BA42-9CBB-D4779333161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5D18-0556-A840-BE11-E75F5042E66D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0750-1F4B-684A-9E92-A0C5142A054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ECA-58D3-4B44-A27A-D43BCDF3B74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B5-11AD-EE40-944E-D1B1A146672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180A-4C0F-1E43-B241-FE47D32B776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FC15-135C-3841-A89E-C805FDC0F64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F0C-977D-1740-8ED0-5A46C65A3F0C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9255-AB65-D547-96C2-2907B06359DE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430-1DF4-3E43-B8DB-0FEC55D39986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9E4D-4CD2-044A-8DCC-8C511A98BD50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936A-FFC6-924F-B38F-E28BBE8618F5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174-67CE-0149-8554-21439F452444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92F9-D514-AA43-864F-7FED8EBBDF00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ED6-FEFC-D64D-B3CD-0ADCF83D3B9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51A0-E8AA-1B47-B039-466A9CC5913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5B31-B037-5840-9BAD-2390F7FD32A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457-4024-7A44-8E9F-BEE0EAE23AB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D6A2-EDEE-7F40-914E-95888D843F90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88B-39FF-244E-8FF7-217C14FEA58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281F-1624-A446-93F0-471B33CD5335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2B1-9DB4-BB4E-9D62-83425ECC146D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89DF-D00D-5248-AC3E-D1729872DC18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9582-CD38-A748-A87D-8F7591DC5101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C92B-EA7A-9848-9655-F9CAD81DE65F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F1D6-D5BB-1140-B40F-A3B9810C809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38F0-652D-C34B-9A6A-F92B56D632A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FB65-43E0-9A49-91A9-BC8ED379709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2CD7-8EF5-BE40-B9C1-0B035C3C156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7" y="151142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1E02-9223-5446-A66F-C0608C08CFB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4A6-6D37-5449-B78F-9E803310E020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7A9E-9C92-AB43-BD76-692A29FAB8CE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1BF3-CDCE-F941-9785-EF3C7C6E12ED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3511-1C94-714C-A32C-02DA77758A9E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7E07-2908-634E-8B42-B3D2DDFF6FB7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390-4BA5-2044-A579-6E291872073B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0CB5-E7A6-4D4C-8699-A333F321D4C6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04A6-7EB6-814F-94B3-71EFD4CBAD24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F6B4-3F24-CF40-88C4-AEDF064AD0D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5A0-E214-8A49-B2C9-8D7EB88008F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B00F-8A8D-4B41-9617-4399F19BD64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F868-6177-3649-9EE3-46528C31070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FFBF-F00D-BE41-898F-78BF95C51C6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4974-8A2C-9D40-AFF9-5344C1D123DA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5ED-AD04-9949-B9B8-5DF66D064FCE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52C-5DFE-B441-845F-EE0B5B2939D2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C371-12E1-974B-B86E-EC88EAA851CB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4E61-7888-304D-BC8B-339F0F833E17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7DC-814E-5143-B73B-86C1B2E19A4C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011-162E-6D4F-9081-DAF58C2A847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4A93-D3A7-FC40-B112-AC2926CDBF3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021-B2A1-F14A-940B-52F0006AE00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4B1CC-9032-F14D-8C1A-4E451BF8D7F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71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53E6A2-1E57-C24A-ADEA-9BCFBFCF5D3A}" type="datetime1">
              <a:rPr lang="en-US" smtClean="0"/>
              <a:t>8/26/2023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025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4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809-F508-284E-B0B9-54E507F37A44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6B2959D-536A-124F-8140-841773D56628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74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454DFFF-25A7-D84A-9986-1ED71D7D67C7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0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486774C-E66B-DA4D-A68B-F0BE9B810F4D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7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534809E-55A5-014B-B24C-57F9230F5072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4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57CD3-4340-4646-8D56-F687A7BE07B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7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813A4B6-7D8B-D64A-9472-0BDC7C85AC58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9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C0503FF-D53A-564C-9635-A5CE01F3AE6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61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BAA48E-C20C-AF41-983A-CCEA74AA46C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9DA-C752-B743-8AD9-29C6D933F3A8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56E5-FC5E-C441-AD08-5F40FD7C128D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54E5A8-E37D-3342-9FD8-D9DA60EA591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73EF06-B6F1-CF46-8868-BB5AD115947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9FF0-832C-0049-928B-772571E5F56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9A5594C-26E8-BB48-96D2-A663418491C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84389F0-D48E-9048-A5A5-B2981830432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9172-808C-3846-8366-6C9AFAEABD9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3A5CD2-9E73-2641-98EB-17EFB433C507}" type="datetime1">
              <a:rPr lang="en-US" smtClean="0"/>
              <a:t>8/26/2023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25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dirty="0"/>
              <a:t>Atașamente pasive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Seshan brothers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un atașament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560571" cy="437356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Un mecanism pe care îl construiești care poate asista robotul în îndeplinirea unei sarcini </a:t>
            </a:r>
            <a:r>
              <a:rPr lang="en-US" dirty="0"/>
              <a:t>(e.g. </a:t>
            </a:r>
            <a:r>
              <a:rPr lang="ro-RO" dirty="0"/>
              <a:t>Ridicarea unui obiect, lăsarea unui obiect</a:t>
            </a:r>
            <a:r>
              <a:rPr lang="en-US" dirty="0"/>
              <a:t>)</a:t>
            </a:r>
            <a:r>
              <a:rPr lang="ro-RO" dirty="0"/>
              <a:t>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Acest mecanism este ,,atașat</a:t>
            </a:r>
            <a:r>
              <a:rPr lang="en-US" dirty="0"/>
              <a:t>”</a:t>
            </a:r>
            <a:r>
              <a:rPr lang="ro-RO" dirty="0"/>
              <a:t> la baza robotului.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Pentru robotul de competiție, ținta este să realizați un design al atașamentelor care să  funcționeze constant de fiecare dată și să fie ușor de adăugat și înlăturat.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82" y="17526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</a:t>
            </a:r>
            <a:r>
              <a:rPr lang="ro-RO" dirty="0"/>
              <a:t>iv  </a:t>
            </a:r>
            <a:r>
              <a:rPr lang="en-US" dirty="0"/>
              <a:t>VS. </a:t>
            </a:r>
            <a:r>
              <a:rPr lang="ro-RO" dirty="0"/>
              <a:t> alimentate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524318"/>
            <a:ext cx="4125687" cy="4600909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Atașamentele pasive nu au nevoie de putere externă. Ele tipic funcționează pe baza mișcării robotului sau simplu utilizează gravitația</a:t>
            </a:r>
            <a:r>
              <a:rPr lang="en-US" dirty="0"/>
              <a:t>.</a:t>
            </a:r>
          </a:p>
          <a:p>
            <a:pPr marL="800100" lvl="1" indent="-342900">
              <a:buFont typeface="Arial" charset="0"/>
              <a:buChar char="•"/>
            </a:pPr>
            <a:r>
              <a:rPr lang="ro-RO" dirty="0"/>
              <a:t>Această lecție acoperă câteva tipuri simple de atașamente pasive.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/>
              <a:t>Atașamente alimentate au nevoie de o anumită  sursă de putere.  Aceasta include puterea unui motor, pneumatica sau alte surse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0694" y="1524318"/>
            <a:ext cx="2869118" cy="1976717"/>
          </a:xfrm>
          <a:prstGeom prst="rect">
            <a:avLst/>
          </a:prstGeom>
        </p:spPr>
      </p:pic>
      <p:pic>
        <p:nvPicPr>
          <p:cNvPr id="12" name="Picture 11" descr="A picture containing LEGO, auto part&#10;&#10;Description automatically generated">
            <a:extLst>
              <a:ext uri="{FF2B5EF4-FFF2-40B4-BE49-F238E27FC236}">
                <a16:creationId xmlns:a16="http://schemas.microsoft.com/office/drawing/2014/main" id="{EE065AFF-24DF-35E8-52B6-C1BE930223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30" b="37969"/>
          <a:stretch/>
        </p:blipFill>
        <p:spPr>
          <a:xfrm>
            <a:off x="5320694" y="3763724"/>
            <a:ext cx="3094065" cy="26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Unul </a:t>
            </a:r>
            <a:r>
              <a:rPr lang="en-US" dirty="0"/>
              <a:t>–</a:t>
            </a:r>
            <a:r>
              <a:rPr lang="ro-RO" dirty="0"/>
              <a:t> poarta cu un singur sens sau cortina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57198" y="3680516"/>
            <a:ext cx="7989752" cy="30181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8" y="1649067"/>
            <a:ext cx="5029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o-RO" sz="2000" dirty="0"/>
              <a:t>Atașamentul pasiv care lasă obiectele să intre dar nu să iasă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U</a:t>
            </a:r>
            <a:r>
              <a:rPr lang="ro-RO" sz="2000" dirty="0"/>
              <a:t>tilizează gravitația</a:t>
            </a:r>
            <a:r>
              <a:rPr lang="en-US" sz="20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ro-RO" sz="2000" dirty="0"/>
              <a:t>Poate fi realizat în orice dimensiune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29" y="1649067"/>
            <a:ext cx="2220321" cy="16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Încercați să construiți unul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1" b="-4217"/>
          <a:stretch/>
        </p:blipFill>
        <p:spPr>
          <a:xfrm>
            <a:off x="79322" y="1579138"/>
            <a:ext cx="1964268" cy="2505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988" y="1387340"/>
            <a:ext cx="4334933" cy="32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28" y="4282136"/>
            <a:ext cx="3357506" cy="2518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2148" y="4261168"/>
            <a:ext cx="2888316" cy="21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6130" y="4202702"/>
            <a:ext cx="2382563" cy="178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1970" y="1552808"/>
            <a:ext cx="3290885" cy="14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carabinieră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676" y="3109648"/>
            <a:ext cx="8239125" cy="34463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1476255"/>
            <a:ext cx="47839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o-RO" sz="2000" dirty="0"/>
              <a:t>Atașamentul pasiv lasă obiectele să intre dar nu să iasă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ro-RO" sz="2000" dirty="0"/>
              <a:t>Se poate utiliza gravitatea sau benzile de cauciuc.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ro-RO" sz="2000" dirty="0"/>
              <a:t>Poate fi modificat la orice dimensiune</a:t>
            </a:r>
            <a:endParaRPr lang="en-US" sz="2000" dirty="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2822" y="1559923"/>
            <a:ext cx="1480799" cy="1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Încercați să construiți unul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1672" y="4133208"/>
            <a:ext cx="2461847" cy="1846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3519" y="4314677"/>
            <a:ext cx="1977492" cy="1663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7316" y="4088854"/>
            <a:ext cx="2580125" cy="1935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371"/>
            <a:ext cx="2469603" cy="1852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4112" y="1392113"/>
            <a:ext cx="1950881" cy="2252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6668" y="1639047"/>
            <a:ext cx="2137276" cy="18971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099" y="1567872"/>
            <a:ext cx="2057401" cy="1897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4339" y="6109347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rubber bands on bushings as needed</a:t>
            </a:r>
          </a:p>
        </p:txBody>
      </p:sp>
    </p:spTree>
    <p:extLst>
      <p:ext uri="{BB962C8B-B14F-4D97-AF65-F5344CB8AC3E}">
        <p14:creationId xmlns:p14="http://schemas.microsoft.com/office/powerpoint/2010/main" val="152004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4996</TotalTime>
  <Words>357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Atașamente pasive</vt:lpstr>
      <vt:lpstr>Ce este un atașament?</vt:lpstr>
      <vt:lpstr>PASiv  VS.  alimentate</vt:lpstr>
      <vt:lpstr>Unul – poarta cu un singur sens sau cortina</vt:lpstr>
      <vt:lpstr>Încercați să construiți unul…</vt:lpstr>
      <vt:lpstr>carabinieră</vt:lpstr>
      <vt:lpstr>Încercați să construiți unul…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Adnim</cp:lastModifiedBy>
  <cp:revision>150</cp:revision>
  <cp:lastPrinted>2016-08-04T16:20:00Z</cp:lastPrinted>
  <dcterms:created xsi:type="dcterms:W3CDTF">2014-10-28T21:59:38Z</dcterms:created>
  <dcterms:modified xsi:type="dcterms:W3CDTF">2023-08-26T13:49:08Z</dcterms:modified>
</cp:coreProperties>
</file>