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332" r:id="rId9"/>
    <p:sldId id="333" r:id="rId10"/>
    <p:sldId id="319" r:id="rId11"/>
    <p:sldId id="334" r:id="rId12"/>
    <p:sldId id="335" r:id="rId13"/>
    <p:sldId id="336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2" autoAdjust="0"/>
    <p:restoredTop sz="91338"/>
  </p:normalViewPr>
  <p:slideViewPr>
    <p:cSldViewPr snapToGrid="0" snapToObjects="1">
      <p:cViewPr varScale="1">
        <p:scale>
          <a:sx n="77" d="100"/>
          <a:sy n="77" d="100"/>
        </p:scale>
        <p:origin x="134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121E-158B-2547-91CF-06B0595D39D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26627-E632-4043-BB8C-29C1F0F7BA8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3DAB-66B0-ED43-9720-0720E7DCA47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43E3-73E5-9544-B67E-A3867C52579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B9A0-2FF4-8F44-8A26-895E4EE6381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641-5090-3F4D-AA23-E72E551EA3AD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4E77-9A3B-044C-908A-E4BAA6BF37A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BE2C-AA91-0E4E-B54B-A55382B28DDE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9FC82-7073-8E40-8B9E-79B8692FC0CF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5F56-6CF6-4D4F-9055-BEF6485FBE90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0291-0C79-844E-A85D-CD02FC55ABA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5AC5-8F2E-514F-A504-08D09359C6A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7313-E8AD-E343-A1A1-12867360E54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57F4C-7779-064C-BFF0-B3D11FEDE9B5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E8B36-DCCF-7B41-BC3F-207888E573A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0D98-38F5-BA40-9A74-BBA6B88BC9B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CADF-7F9D-6444-9D6B-B893E449C90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DB10-BB35-8D47-AC34-3A360DBA3A8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14F3-30AA-5142-8B15-38B02DE8F89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D7DE-4AC9-8C4A-B208-A59126CE63E2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7CB1-50CD-7742-8A41-A52EDDA4455A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39A1-7B0A-9042-977E-0A55F3DAE5B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3AEE-E0BA-B34D-910D-3D212963559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7A35-6991-7641-8F86-F83501B3AF3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996DF-73CE-464F-8C9C-A90F5D08655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F613-E807-9C4A-8451-FCDC9AB5280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C1FA-F6D3-0342-ABB3-8066771898E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DD9B-2982-D643-A3B9-D1B357FB6C1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0EDD-760B-BB41-8559-E3DF0C4DED4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05CA-51AC-E84E-BD42-DD54128F068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5E16-8DAE-0D44-BBEC-C7E6F7290558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5F15-0A2C-DE47-A934-32136D5A73C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19AE9-A687-5945-A977-405DB88473F1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4687-68EB-7E4C-BF40-1469E3947BC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5CF0-C64E-1F4F-B09F-6C325F343EE2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34E3-9E38-9D46-9CE4-B3B1877E1958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A0CB8-1762-2C41-A3DB-52F18716B01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9870-D833-9B4F-BE4A-67696756E36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C92B-FD8A-144C-B348-419B3546434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E9D6-1755-4249-94A6-06144C2C383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FC27-A5E9-FF45-ABB0-47AE9DA0246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D6ECB-CB06-9D4F-959A-7CC46EC94614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EFAF5-EF94-2447-BFE4-93A2145B219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9260F-23CB-7347-A86C-0ACBE31B1FD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A1DE3-654F-6249-8943-6438A0141F72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F1C2-51D8-F541-BBBD-97213E536FA1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0B2C-880D-9B4A-9931-3D9C908229ED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E724-AC17-8A48-9F52-0C4EED1D5BD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1621-4804-C345-A264-38A674F2C95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884-80C5-014F-97A9-868A4D0121D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B34B-D1C6-F546-B855-02C2D3DE17A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6E52-FC5B-0546-962B-4C6D386BE6D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929E-D0D8-7948-ADA8-2253569768F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3AF7E-E759-C54A-A557-6D5FB1A5522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0B9D-EBA0-C844-93DA-BE7A0874E7A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45EA8-EE20-3044-A984-F6834CA6CADE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8C832-A982-934C-9BE3-0AF6026399AF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D2FA-9829-A64A-8198-EC99DF878565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770D3-C3AC-8641-BD32-63096CE6CFC2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9D311-C8AD-A049-9FA0-048C2E682EF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4072-C8F6-4347-AB42-3DC8D31549E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CE79B-A4B6-E84A-9F1F-A7ACB083C39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32DF-E856-9C4C-AB09-04C9CFF867E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4ED7C4-6E6A-F242-8F9F-C3C915A68DF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BA8DE0-F8FF-4241-A005-4F1CD3D77E29}" type="datetime1">
              <a:rPr lang="en-US" smtClean="0"/>
              <a:t>8/25/2023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AA2A-AA75-B843-900B-87EA590C52A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5E3D3E-AED7-5F42-B6C8-DDCE817F104A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85357CE-A5BD-E041-9504-45A74704360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643BAD9-3869-E243-B73A-200A64FB09EC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EB53819-77DF-BF44-AD32-31B4D9C96BF9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D45E531-7B60-224A-B6F9-7AF4645FA46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A5ACF01-313D-2442-87BE-99C4CB73044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FD307F2-6572-A643-8B42-31492DD0068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95CC152-030B-4941-B126-0B04D9DA798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D549D-8A3B-5F48-A7B7-E042422220D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A50E-8038-C649-84AB-517079821D7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8C764A0-7441-4447-B6DA-E3E98A22DFC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B45F35-0940-A94D-B870-5C1AAA69972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8221B-4062-8942-91D4-98D51FA1D19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E9F83DE-42DA-C347-BB9C-438ECECC787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B23B7E4-4361-744E-A524-0E6EC677C01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F2D98-AA08-5043-BA5F-37BFFF22F67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F8A3B88-C298-534D-B711-F3A28F207B56}" type="datetime1">
              <a:rPr lang="en-US" smtClean="0"/>
              <a:t>8/25/2023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 Tutorials,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/>
              <a:t>Creșterea eficienței în jocul robotului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D203-B5EE-8944-B5BB-A3D90FA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obiective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11E4D-6D88-DE49-B319-7B0F243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32770" cy="4353215"/>
          </a:xfrm>
        </p:spPr>
        <p:txBody>
          <a:bodyPr>
            <a:normAutofit/>
          </a:bodyPr>
          <a:lstStyle/>
          <a:p>
            <a:r>
              <a:rPr lang="ro-RO" sz="2800" i="1" dirty="0"/>
              <a:t>Roboții </a:t>
            </a:r>
            <a:r>
              <a:rPr lang="en-US" sz="2800" i="1" dirty="0"/>
              <a:t>FIRST</a:t>
            </a:r>
            <a:r>
              <a:rPr lang="en-US" sz="2800" dirty="0"/>
              <a:t> LEGO League </a:t>
            </a:r>
            <a:r>
              <a:rPr lang="ro-RO" sz="2800" dirty="0"/>
              <a:t>rulează 2 minute și 30 de secunde.</a:t>
            </a:r>
            <a:endParaRPr lang="en-US" sz="2800" dirty="0"/>
          </a:p>
          <a:p>
            <a:r>
              <a:rPr lang="ro-RO" sz="2800" dirty="0"/>
              <a:t>Cum fac unele echipe pentru a completa atât de multe misiuni în acest timp și altele nu</a:t>
            </a:r>
            <a:r>
              <a:rPr lang="en-US" sz="2800" dirty="0"/>
              <a:t>?</a:t>
            </a:r>
          </a:p>
          <a:p>
            <a:r>
              <a:rPr lang="ro-RO" sz="2800" dirty="0"/>
              <a:t>Prin această lecție împărtășim câteva sfaturi pentru a crește eficiența robotului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70FD-34E2-744E-BA77-8D73855B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A512-AB0C-8F41-AC98-BD12528F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2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0DD44-8BD1-A04C-8E99-039585E6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836562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Gruparea misiunilor împreună la o singură lansare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AFA4-E8EB-C84A-9D48-03F62DF17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sz="2800" dirty="0"/>
              <a:t>Strategia voastră pentru jocul robotului este importantă</a:t>
            </a:r>
            <a:r>
              <a:rPr lang="en-US" sz="2800" dirty="0"/>
              <a:t>. </a:t>
            </a:r>
            <a:r>
              <a:rPr lang="ro-RO" sz="2800" dirty="0"/>
              <a:t>Înainte să începeți, gândiți-vă ce misiuni puteți grupa împreună la o singură lansare.</a:t>
            </a:r>
            <a:endParaRPr lang="en-US" sz="2800" dirty="0"/>
          </a:p>
          <a:p>
            <a:r>
              <a:rPr lang="en-US" sz="2800" dirty="0" err="1"/>
              <a:t>Comple</a:t>
            </a:r>
            <a:r>
              <a:rPr lang="ro-RO" sz="2800" dirty="0"/>
              <a:t>tați mai multe misiuni de fiecare dată când părăsiți zona de lansare pentru a evita să irosiți timp în HOME.</a:t>
            </a:r>
            <a:endParaRPr lang="en-US" sz="2800" dirty="0"/>
          </a:p>
          <a:p>
            <a:r>
              <a:rPr lang="ro-RO" sz="2800" dirty="0"/>
              <a:t>Cu toate acestea, dacă ceva merge rău în acea lansare</a:t>
            </a:r>
            <a:r>
              <a:rPr lang="en-US" sz="2800" dirty="0"/>
              <a:t>, </a:t>
            </a:r>
            <a:r>
              <a:rPr lang="ro-RO" sz="2800" dirty="0"/>
              <a:t>vei pierde o mulțime de puncte.</a:t>
            </a:r>
            <a:endParaRPr lang="en-US" sz="2800" dirty="0"/>
          </a:p>
          <a:p>
            <a:r>
              <a:rPr lang="ro-RO" sz="2800" dirty="0"/>
              <a:t>De aceea, trebuie să vă asigurați că toate lansările sunt sigure dacă planificați să combinați mai multe misiuni.</a:t>
            </a:r>
            <a:endParaRPr lang="en-US" sz="2800" dirty="0"/>
          </a:p>
          <a:p>
            <a:pPr lvl="1"/>
            <a:r>
              <a:rPr lang="ro-RO" sz="2400" dirty="0"/>
              <a:t>Urmăriți</a:t>
            </a:r>
            <a:r>
              <a:rPr lang="en-US" sz="2400" dirty="0"/>
              <a:t> 8 le</a:t>
            </a:r>
            <a:r>
              <a:rPr lang="ro-RO" sz="2400" dirty="0"/>
              <a:t>cții relaționate cu siguranța și eficiența robotului pe </a:t>
            </a:r>
            <a:r>
              <a:rPr lang="en-US" sz="2400" dirty="0"/>
              <a:t> FLLTutorials.com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10CAF-EA08-794F-AF64-1583B9BF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39A28-69FB-9F44-96C5-5621BA47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62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ro-RO" dirty="0"/>
              <a:t>Minimizarea numărului de atașamente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ro-RO" sz="2800" dirty="0"/>
              <a:t>Schimbarea atașamentelor costă o mulțime de timp </a:t>
            </a:r>
            <a:endParaRPr lang="en-US" sz="2800" dirty="0"/>
          </a:p>
          <a:p>
            <a:r>
              <a:rPr lang="ro-RO" sz="2800" dirty="0"/>
              <a:t>Elevii tind de asemenea să facă greșeli în timpul schimbului de atașamente când sunt emoționați sau nervoși în timpul meciului.</a:t>
            </a:r>
          </a:p>
          <a:p>
            <a:r>
              <a:rPr lang="ro-RO" sz="2800" dirty="0"/>
              <a:t>Minimizarea numărului de atașamente și a numărului de schimbări necesare în Ho</a:t>
            </a:r>
            <a:r>
              <a:rPr lang="en-US" sz="2800" dirty="0"/>
              <a:t>me </a:t>
            </a:r>
            <a:r>
              <a:rPr lang="ro-RO" sz="2800" dirty="0"/>
              <a:t>va ajuta.</a:t>
            </a:r>
            <a:endParaRPr lang="en-US" sz="2800" dirty="0"/>
          </a:p>
          <a:p>
            <a:r>
              <a:rPr lang="ro-RO" sz="2800" dirty="0"/>
              <a:t>Incercați să vă gândiți la modalități în care un singur atașament poate servi mai multor scopuri.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1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A851-5F0C-A145-A6DD-24E5D50C7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Fără atașamente/ totul pe robot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8A8C-3B59-2840-AFD2-8F964BFD9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O abordare este să nu faci schimbări de atașamente deloc</a:t>
            </a:r>
            <a:r>
              <a:rPr lang="en-US" sz="2800" dirty="0"/>
              <a:t>!</a:t>
            </a:r>
          </a:p>
          <a:p>
            <a:pPr lvl="1"/>
            <a:r>
              <a:rPr lang="ro-RO" sz="2400" dirty="0"/>
              <a:t>În funcție de sezon, acest lucru este posibil</a:t>
            </a:r>
            <a:r>
              <a:rPr lang="en-US" sz="2400" dirty="0"/>
              <a:t>.</a:t>
            </a:r>
          </a:p>
          <a:p>
            <a:pPr lvl="1"/>
            <a:r>
              <a:rPr lang="ro-RO" sz="2400" dirty="0"/>
              <a:t>Fie cu un singur set de atașamente completează aproape toate misiunile</a:t>
            </a:r>
            <a:endParaRPr lang="en-US" sz="2400" dirty="0"/>
          </a:p>
          <a:p>
            <a:pPr lvl="1"/>
            <a:r>
              <a:rPr lang="ro-RO" sz="2400" dirty="0"/>
              <a:t>Sau au doar abordarea de a scoate atașamentele de pe robort (nu adaugă niciodată nimic nou)</a:t>
            </a:r>
            <a:endParaRPr lang="en-US" sz="2400" dirty="0"/>
          </a:p>
          <a:p>
            <a:r>
              <a:rPr lang="ro-RO" sz="2800" dirty="0"/>
              <a:t>O mulțime de misiuni tind să aibă nevoie doar de un singur fel de acțiune</a:t>
            </a:r>
            <a:r>
              <a:rPr lang="en-US" sz="2800" dirty="0"/>
              <a:t> (e.g. </a:t>
            </a:r>
            <a:r>
              <a:rPr lang="ro-RO" sz="2800" dirty="0"/>
              <a:t>Împinge sau ridică</a:t>
            </a:r>
            <a:r>
              <a:rPr lang="en-US" sz="2800" dirty="0"/>
              <a:t>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72BD-0C11-4041-8BF1-23D0347F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B3276-3B8D-1144-B63F-5846E892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2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F0D1-3AEB-9A4D-9A4D-6EA97680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Faceți schimbările în</a:t>
            </a:r>
            <a:r>
              <a:rPr lang="en" dirty="0"/>
              <a:t> HOME </a:t>
            </a:r>
            <a:r>
              <a:rPr lang="ro-RO" dirty="0"/>
              <a:t>mai repede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6781-7671-904C-BE22-E1EF90C6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20895" cy="4664942"/>
          </a:xfrm>
        </p:spPr>
        <p:txBody>
          <a:bodyPr>
            <a:normAutofit fontScale="92500"/>
          </a:bodyPr>
          <a:lstStyle/>
          <a:p>
            <a:pPr>
              <a:buSzPts val="2400"/>
            </a:pPr>
            <a:r>
              <a:rPr lang="ro-RO" sz="2400" dirty="0"/>
              <a:t>Faceți adăugarea și scoaterea atașamentelor, cât mai ușor posibil pentru a salva timp</a:t>
            </a:r>
            <a:endParaRPr lang="en-US" sz="2400" dirty="0"/>
          </a:p>
          <a:p>
            <a:pPr lvl="1">
              <a:buSzPts val="2400"/>
            </a:pPr>
            <a:r>
              <a:rPr lang="en-US" sz="1800" dirty="0"/>
              <a:t>U</a:t>
            </a:r>
            <a:r>
              <a:rPr lang="ro-RO" sz="1800" dirty="0"/>
              <a:t>tilizarea pin-urilor pentru a adăuga atașamente ia timp</a:t>
            </a:r>
            <a:endParaRPr lang="en-US" sz="1800" dirty="0"/>
          </a:p>
          <a:p>
            <a:pPr lvl="1">
              <a:buSzPts val="2400"/>
            </a:pPr>
            <a:r>
              <a:rPr lang="en-US" sz="1800" dirty="0"/>
              <a:t>A</a:t>
            </a:r>
            <a:r>
              <a:rPr lang="ro-RO" sz="1800" dirty="0"/>
              <a:t>tașarea directă pe un motor poate lua timp</a:t>
            </a:r>
            <a:endParaRPr lang="en-US" sz="1800" dirty="0"/>
          </a:p>
          <a:p>
            <a:pPr lvl="1">
              <a:buSzPts val="2400"/>
            </a:pPr>
            <a:r>
              <a:rPr lang="ro-RO" sz="1800" dirty="0"/>
              <a:t>Gândițivă cum puteți doar aluneca înăuntru atașamentele și să le blocați în loc rapid.</a:t>
            </a:r>
            <a:endParaRPr lang="en-US" sz="2400" dirty="0"/>
          </a:p>
          <a:p>
            <a:pPr>
              <a:buSzPts val="2400"/>
            </a:pPr>
            <a:r>
              <a:rPr lang="ro-RO" sz="2400" dirty="0"/>
              <a:t>Exersați schimbările din nou și din nou cu colegii voștri pentru a reduce timpul petrecut în </a:t>
            </a:r>
            <a:r>
              <a:rPr lang="en-US" sz="2400" dirty="0"/>
              <a:t>Home</a:t>
            </a:r>
          </a:p>
          <a:p>
            <a:pPr>
              <a:buSzPts val="2400"/>
            </a:pPr>
            <a:r>
              <a:rPr lang="ro-RO" sz="2400" dirty="0"/>
              <a:t>Multe echipe se chinuie să alinieze robotul lor în zona de lansare</a:t>
            </a:r>
            <a:endParaRPr lang="en-US" sz="2400" dirty="0"/>
          </a:p>
          <a:p>
            <a:pPr lvl="1">
              <a:buSzPts val="2400"/>
            </a:pPr>
            <a:r>
              <a:rPr lang="ro-RO" sz="1800" dirty="0"/>
              <a:t>Gândiți-vă cum  alegeți o singură locație pentru fiecare lansare</a:t>
            </a:r>
            <a:endParaRPr lang="en-US" sz="1800" dirty="0"/>
          </a:p>
          <a:p>
            <a:pPr lvl="1">
              <a:buSzPts val="2400"/>
            </a:pPr>
            <a:r>
              <a:rPr lang="en-US" sz="1800" dirty="0"/>
              <a:t>Or avoid needing an exact location for a launch (e.g. robot finds lines or aligns immediately after a launch)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B16EA-A0DD-3E46-BB66-CA8B73CF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4BE05-3F30-D246-8AF9-DA3CD4C4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52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F9E2-548A-16DD-86AF-30504C11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Atașamente ușor de pus/scos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E4DAE-EE34-8599-707E-77B310F7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61C4-B5DF-1249-74D1-E38A9431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 descr="A close up of a toy car&#10;&#10;Description automatically generated">
            <a:extLst>
              <a:ext uri="{FF2B5EF4-FFF2-40B4-BE49-F238E27FC236}">
                <a16:creationId xmlns:a16="http://schemas.microsoft.com/office/drawing/2014/main" id="{630243B7-A82D-2757-20DB-9C60F0D71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01" b="12639"/>
          <a:stretch/>
        </p:blipFill>
        <p:spPr>
          <a:xfrm>
            <a:off x="191900" y="3557889"/>
            <a:ext cx="3579295" cy="2532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3E66E-BFAA-DCAE-A509-FA65D5A0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65" y="1529120"/>
            <a:ext cx="5633135" cy="274330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263CB7-3E56-A507-F8DB-FFDF4329F075}"/>
              </a:ext>
            </a:extLst>
          </p:cNvPr>
          <p:cNvCxnSpPr>
            <a:cxnSpLocks/>
          </p:cNvCxnSpPr>
          <p:nvPr/>
        </p:nvCxnSpPr>
        <p:spPr>
          <a:xfrm flipH="1">
            <a:off x="2933205" y="3181418"/>
            <a:ext cx="2400090" cy="14024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771667-9685-9247-69D2-DCCFF0410CE9}"/>
              </a:ext>
            </a:extLst>
          </p:cNvPr>
          <p:cNvSpPr txBox="1">
            <a:spLocks/>
          </p:cNvSpPr>
          <p:nvPr/>
        </p:nvSpPr>
        <p:spPr>
          <a:xfrm>
            <a:off x="3931577" y="4136395"/>
            <a:ext cx="3489941" cy="1940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ro-RO" sz="2400" dirty="0"/>
              <a:t>Atașamentele sunt lăsate saă cadă în robot</a:t>
            </a:r>
            <a:endParaRPr lang="en-US" sz="2400" dirty="0"/>
          </a:p>
          <a:p>
            <a:pPr marL="114300" indent="0">
              <a:buNone/>
            </a:pPr>
            <a:r>
              <a:rPr lang="ro-RO" sz="2400" dirty="0"/>
              <a:t>Se conectează la nivelul roților dințate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49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Această lecție a fost scrisă de </a:t>
            </a:r>
            <a:r>
              <a:rPr lang="en-US" sz="2400" dirty="0"/>
              <a:t> Arvind </a:t>
            </a:r>
            <a:r>
              <a:rPr lang="ro-RO" sz="2400" dirty="0"/>
              <a:t>și</a:t>
            </a:r>
            <a:r>
              <a:rPr lang="en-US" sz="2400" dirty="0"/>
              <a:t> Sanjay </a:t>
            </a:r>
            <a:r>
              <a:rPr lang="en-US" sz="2400" dirty="0" err="1"/>
              <a:t>Seshan</a:t>
            </a:r>
            <a:endParaRPr lang="en-US" sz="2400" dirty="0"/>
          </a:p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 Tutorials,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719" y="4310534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3E11-F034-284A-8108-7B3BC7E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27210</TotalTime>
  <Words>585</Words>
  <Application>Microsoft Office PowerPoint</Application>
  <PresentationFormat>On-screen Show (4:3)</PresentationFormat>
  <Paragraphs>56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Creșterea eficienței în jocul robotului</vt:lpstr>
      <vt:lpstr>obiective</vt:lpstr>
      <vt:lpstr>Gruparea misiunilor împreună la o singură lansare</vt:lpstr>
      <vt:lpstr>Minimizarea numărului de atașamente</vt:lpstr>
      <vt:lpstr>Fără atașamente/ totul pe robot</vt:lpstr>
      <vt:lpstr>Faceți schimbările în HOME mai repede</vt:lpstr>
      <vt:lpstr>Atașamente ușor de pus/scos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268</cp:revision>
  <cp:lastPrinted>2016-08-04T16:20:00Z</cp:lastPrinted>
  <dcterms:created xsi:type="dcterms:W3CDTF">2014-10-28T21:59:38Z</dcterms:created>
  <dcterms:modified xsi:type="dcterms:W3CDTF">2023-08-25T17:34:41Z</dcterms:modified>
</cp:coreProperties>
</file>