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  <p:sldMasterId id="2147483859" r:id="rId3"/>
    <p:sldMasterId id="2147483871" r:id="rId4"/>
    <p:sldMasterId id="2147483883" r:id="rId5"/>
    <p:sldMasterId id="2147483895" r:id="rId6"/>
    <p:sldMasterId id="2147483907" r:id="rId7"/>
  </p:sldMasterIdLst>
  <p:notesMasterIdLst>
    <p:notesMasterId r:id="rId16"/>
  </p:notesMasterIdLst>
  <p:handoutMasterIdLst>
    <p:handoutMasterId r:id="rId17"/>
  </p:handoutMasterIdLst>
  <p:sldIdLst>
    <p:sldId id="289" r:id="rId8"/>
    <p:sldId id="301" r:id="rId9"/>
    <p:sldId id="290" r:id="rId10"/>
    <p:sldId id="302" r:id="rId11"/>
    <p:sldId id="276" r:id="rId12"/>
    <p:sldId id="298" r:id="rId13"/>
    <p:sldId id="299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662" autoAdjust="0"/>
    <p:restoredTop sz="94648"/>
  </p:normalViewPr>
  <p:slideViewPr>
    <p:cSldViewPr snapToGrid="0" snapToObjects="1">
      <p:cViewPr varScale="1">
        <p:scale>
          <a:sx n="80" d="100"/>
          <a:sy n="80" d="100"/>
        </p:scale>
        <p:origin x="941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78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E8B9-1896-B542-AC4F-F4BCA1927C7C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6D5FB-BBAB-4047-B505-D0EF578E3791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9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C507-1DCF-AA4E-9CFF-E43E7D0AB895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36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2756-E77F-7849-B31B-F7AEEE4D2E23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43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74C4-E784-654F-A596-1652CD9C4E6B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4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A5B16-3335-A441-9835-FF4435898D5F}" type="datetime1">
              <a:rPr lang="en-US" smtClean="0"/>
              <a:t>8/26/2023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349407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BD21-8EBA-2749-9852-AB991FD118E6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15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8C3D3-395A-0E4B-AEF6-0A2007DEA68F}" type="datetime1">
              <a:rPr lang="en-US" smtClean="0"/>
              <a:t>8/26/2023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54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046A8-C50C-3542-8A70-C39921236C0B}" type="datetime1">
              <a:rPr lang="en-US" smtClean="0"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9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205D8-737E-E84E-8459-B0333E4E4D4B}" type="datetime1">
              <a:rPr lang="en-US" smtClean="0"/>
              <a:t>8/26/2023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47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F9F67-4CB7-2E45-A188-03BC42AEEF92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550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C1B72-DFA8-E94F-87EC-C07B68C62065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3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1E072-CA7E-A343-A61C-89D97724849E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83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9536F-680F-2C44-BFB1-90014A0F3659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59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6EE3D-7EF7-8A4D-A914-F69BE95AA692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76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0A4DA-9442-0D4E-8E3A-0D3936FFB7A8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38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4DA06-8CD1-A04F-9F35-7077EC6F4B29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860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24D2B-C0FA-0647-9507-025FCD46CD3D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12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0676B-8691-9C40-9C6C-3BF2E8D1E9FB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11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CA1A1-C1CA-D34B-B64B-09F294BA290B}" type="datetime1">
              <a:rPr lang="en-US" smtClean="0"/>
              <a:t>8/26/2023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232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9F3E-A7EC-F744-AA8D-9170BFA8EC94}" type="datetime1">
              <a:rPr lang="en-US" smtClean="0"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252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97B0-8FD1-8041-9B4E-8D176286FF25}" type="datetime1">
              <a:rPr lang="en-US" smtClean="0"/>
              <a:t>8/26/2023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9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AF498-D80E-2043-BAE9-AB6760133C53}" type="datetime1">
              <a:rPr lang="en-US" smtClean="0"/>
              <a:t>8/26/2023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800611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C5E91-B9E9-7644-82D9-EAED9C86B2CF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62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C9505-5175-5B43-8D2A-AE56AC013CB1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968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DA02-0B02-4A46-8CCA-0D2E630E261E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333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3389E-7803-D04C-8D52-DE060354A897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974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685F-ED1E-F147-AA8D-73E20E98157A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324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17B47-14D1-C441-97E9-8E22566C3674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428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ECDC-B431-9A4B-99BB-8ACD867CE7D1}" type="datetime1">
              <a:rPr lang="en-US" smtClean="0"/>
              <a:t>8/26/2023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4355188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D70A7-ABEE-DB42-9852-2E88B1E9081B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933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8C63-319A-AF45-8113-79D563743D37}" type="datetime1">
              <a:rPr lang="en-US" smtClean="0"/>
              <a:t>8/26/2023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220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36F62-E8D7-0B4C-BE9A-175013DA2CE2}" type="datetime1">
              <a:rPr lang="en-US" smtClean="0"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BC5DA-FEDA-4A47-BF63-D0E289BD208C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217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5200-51C3-AC4D-ABAD-12EFD2D161A4}" type="datetime1">
              <a:rPr lang="en-US" smtClean="0"/>
              <a:t>8/26/2023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732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0205-736C-F24D-9664-18B0AC21CB84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1254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C5D0-23E1-E246-8B44-4436AA2944D0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401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8551-88A2-2A41-877C-84BF13A468F2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114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6FEA0-A3F3-CA44-BEED-9888912061BC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237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5361A-D530-874D-95D1-FE57E7F572E4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2" name="Picture 2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3F2940E-D6B0-4889-82D3-031E7DE99E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38" y="184891"/>
            <a:ext cx="8277216" cy="303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208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6ACEA-EA1E-6E45-B7DF-7697F052C974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328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AD89-6C3A-D94C-AAB8-CC8F841AF1B7}" type="datetime1">
              <a:rPr lang="en-US" smtClean="0"/>
              <a:t>8/26/2023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12722913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7F1B2-B1FD-0940-B440-A34A57B5A0D3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9079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2C825-27BE-984F-A49C-FFFE90747A17}" type="datetime1">
              <a:rPr lang="en-US" smtClean="0"/>
              <a:t>8/26/2023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0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06FD7-5DF4-5B4F-ABEB-2FEE868B2306}" type="datetime1">
              <a:rPr lang="en-US" smtClean="0"/>
              <a:t>8/26/2023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606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6C55-C43F-F345-A9C9-20F23164C05B}" type="datetime1">
              <a:rPr lang="en-US" smtClean="0"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5570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F2E10-520E-8141-833B-061B6915B03C}" type="datetime1">
              <a:rPr lang="en-US" smtClean="0"/>
              <a:t>8/26/2023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993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9123-95AD-4844-98EB-DEE861161D40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93227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12E6-50D0-294A-9199-0BD3369655D1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717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17067-4DA3-DE4E-8077-D61C155A30E9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891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DFAB-F176-814C-A7A7-8280B70DFD53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300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EC1AC-B903-C946-A0CC-0F4E263D546C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1259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03CED-E11C-BD4D-851F-DC151E8071F0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459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DA10F-030A-3844-8EB3-8B6E9533AAE8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347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EB030-C45D-8544-AD35-B8071DBDAA4C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5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B68B-B195-4843-B71F-0606067D59E5}" type="datetime1">
              <a:rPr lang="en-US" smtClean="0"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459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68884-A5E4-824B-8738-6DE803BEF3EB}" type="datetime1">
              <a:rPr lang="en-US" smtClean="0"/>
              <a:t>8/26/2023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1369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F90EA-11B3-204B-B82E-899EB1E98670}" type="datetime1">
              <a:rPr lang="en-US" smtClean="0"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9582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10EF-F962-8840-9F6D-D66C4DE59E16}" type="datetime1">
              <a:rPr lang="en-US" smtClean="0"/>
              <a:t>8/26/2023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5184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E83ED-A625-5946-BDB5-C1DF0F44A1F8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5243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9AF3B-F978-8D44-A2F5-B131CD10B913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6697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7B0F-586E-BA49-8CA2-B4237E1E8929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484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5B3F7-78CB-0B48-B81D-B535BC8BB043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02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1A74D33-2CA2-7642-93A9-90D5F0F5E8C4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45051-E032-1249-AC8B-C5EB1B15FB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92082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E510904-FE82-B349-843E-834D82D5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7C5C80D-9C2B-E943-88BD-48268F61E1A0}" type="datetime1">
              <a:rPr lang="en-US" smtClean="0"/>
              <a:t>8/26/2023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8630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pPr/>
              <a:t>8/26/2023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539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A5E2-6FC2-7144-BCC6-816ED83CF048}" type="datetime1">
              <a:rPr lang="en-US" smtClean="0"/>
              <a:t>8/26/2023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760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68FF972B-0511-6844-AE9A-173D5AD28131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9837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C2B43378-302C-F545-9EDF-22E58CF324AE}" type="datetime1">
              <a:rPr lang="en-US" smtClean="0"/>
              <a:t>8/26/2023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11425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7583869C-F2C7-0643-8594-CB31E40D858D}" type="datetime1">
              <a:rPr lang="en-US" smtClean="0"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1505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35433F7F-21A3-C74F-945F-6891523D365F}" type="datetime1">
              <a:rPr lang="en-US" smtClean="0"/>
              <a:t>8/26/2023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7313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B34398A-F14A-2948-A387-6A7BEB6A580E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3510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2E096039-69F6-6842-B223-29CC1C9966C0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6991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E4A763E9-9445-704E-A2A4-22E822C6D24F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5056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726097-2E82-4A43-862D-EA65A8EE7DBE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12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5D431-DF26-DE4D-8C71-0B4890C7AF19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94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E309-C958-6247-BE1B-31FAA99283B2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2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3E004E4-BAFC-CC4B-BB2E-1B05377587F2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6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162CAB5-D594-F846-9F20-44436D0A8FE6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0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8A2D9-E4CC-3C44-A3A9-FE73A4D768F0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6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79311324-1C2F-D743-806C-844A23AB8587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E33B84F-C145-DA46-ACD9-DC449D7A3354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1719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1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08E84-4407-644A-B47D-B29C9C42B6B3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5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AE8D72-8133-BD4C-9ABB-B6CCBBAC2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10B8F16-D556-674D-BB12-4211B7C16132}" type="datetime1">
              <a:rPr lang="en-US" smtClean="0"/>
              <a:t>8/26/2023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324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6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8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ltutorial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8.xml"/><Relationship Id="rId5" Type="http://schemas.openxmlformats.org/officeDocument/2006/relationships/image" Target="../media/image16.png"/><Relationship Id="rId4" Type="http://schemas.openxmlformats.org/officeDocument/2006/relationships/hyperlink" Target="http://creativecommons.org/licenses/by-nc-sa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o-RO" dirty="0"/>
              <a:t>Poziționarea senzorilor de culoare </a:t>
            </a:r>
            <a:r>
              <a:rPr lang="en-US" dirty="0"/>
              <a:t>&amp; </a:t>
            </a:r>
            <a:r>
              <a:rPr lang="ro-RO" dirty="0"/>
              <a:t>scuturile pentru</a:t>
            </a:r>
            <a:r>
              <a:rPr lang="en-US" dirty="0"/>
              <a:t> EV3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Seshan brothers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953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0335" y="1752600"/>
            <a:ext cx="3319463" cy="33194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Unde trebuie montați senzorii de culoare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647825"/>
            <a:ext cx="4783135" cy="4623857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Font typeface="Arial" charset="0"/>
              <a:buChar char="•"/>
            </a:pPr>
            <a:r>
              <a:rPr lang="ro-RO" dirty="0"/>
              <a:t>În conformitate cu documentația </a:t>
            </a:r>
            <a:r>
              <a:rPr lang="en-US" dirty="0"/>
              <a:t>EV3,</a:t>
            </a:r>
            <a:r>
              <a:rPr lang="ro-RO" dirty="0"/>
              <a:t> Senzorul de Culoare funcționează cel mai bine între 4</a:t>
            </a:r>
            <a:r>
              <a:rPr lang="en-US" dirty="0"/>
              <a:t>-12mm (1/2 - 1 1/2 </a:t>
            </a:r>
            <a:r>
              <a:rPr lang="ro-RO" dirty="0"/>
              <a:t>bridă</a:t>
            </a:r>
            <a:r>
              <a:rPr lang="en-US" dirty="0"/>
              <a:t>) </a:t>
            </a:r>
            <a:r>
              <a:rPr lang="ro-RO" dirty="0"/>
              <a:t>deasupra suprafeței planșei pe care o detectezi.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Not</a:t>
            </a:r>
            <a:r>
              <a:rPr lang="ro-RO" dirty="0"/>
              <a:t>ă</a:t>
            </a:r>
            <a:r>
              <a:rPr lang="en-US" dirty="0"/>
              <a:t>: </a:t>
            </a:r>
            <a:r>
              <a:rPr lang="ro-RO" dirty="0"/>
              <a:t>Citirile Senzorului de Culoare pot fi afectate de semne, murdărie, cute, ridicături sau orice altă imperfecțiune a suprafeței pe care merge robotul. </a:t>
            </a:r>
            <a:r>
              <a:rPr lang="en-US" dirty="0"/>
              <a:t> </a:t>
            </a:r>
            <a:r>
              <a:rPr lang="ro-RO" dirty="0"/>
              <a:t>Luați în considerare diferite strategii pentru a vă adapta la aceste situații.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2105485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630" y="722821"/>
            <a:ext cx="7989752" cy="596796"/>
          </a:xfrm>
        </p:spPr>
        <p:txBody>
          <a:bodyPr>
            <a:normAutofit/>
          </a:bodyPr>
          <a:lstStyle/>
          <a:p>
            <a:r>
              <a:rPr lang="ro-RO" dirty="0"/>
              <a:t>CE, De ce , Cum</a:t>
            </a:r>
            <a:r>
              <a:rPr lang="en-US" dirty="0"/>
              <a:t> </a:t>
            </a:r>
            <a:r>
              <a:rPr lang="ro-RO" dirty="0"/>
              <a:t> montăm scuturi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52600"/>
            <a:ext cx="4857751" cy="4373563"/>
          </a:xfrm>
        </p:spPr>
        <p:txBody>
          <a:bodyPr>
            <a:normAutofit fontScale="55000" lnSpcReduction="20000"/>
          </a:bodyPr>
          <a:lstStyle/>
          <a:p>
            <a:pPr marL="342900" indent="-342900">
              <a:buFont typeface="Arial" charset="0"/>
              <a:buChar char="•"/>
            </a:pPr>
            <a:r>
              <a:rPr lang="ro-RO" dirty="0">
                <a:solidFill>
                  <a:srgbClr val="FF0000"/>
                </a:solidFill>
              </a:rPr>
              <a:t>Ce</a:t>
            </a:r>
            <a:r>
              <a:rPr lang="en-US" dirty="0">
                <a:solidFill>
                  <a:srgbClr val="FF0000"/>
                </a:solidFill>
              </a:rPr>
              <a:t>? </a:t>
            </a:r>
            <a:r>
              <a:rPr lang="ro-RO" dirty="0">
                <a:solidFill>
                  <a:schemeClr val="tx1"/>
                </a:solidFill>
              </a:rPr>
              <a:t>Scuturile se referă la încastrarea Senzorului de Culoare în bride pentru a preveni ca lumina ambientală să interfereze cu citirile Senzorului de Culoare.</a:t>
            </a:r>
            <a:r>
              <a:rPr lang="en-US" dirty="0"/>
              <a:t> </a:t>
            </a:r>
          </a:p>
          <a:p>
            <a:pPr marL="342900" indent="-342900">
              <a:buFont typeface="Arial" charset="0"/>
              <a:buChar char="•"/>
            </a:pPr>
            <a:r>
              <a:rPr lang="ro-RO" dirty="0">
                <a:solidFill>
                  <a:srgbClr val="FF0000"/>
                </a:solidFill>
              </a:rPr>
              <a:t>De ce</a:t>
            </a:r>
            <a:r>
              <a:rPr lang="en-US" dirty="0">
                <a:solidFill>
                  <a:srgbClr val="FF0000"/>
                </a:solidFill>
              </a:rPr>
              <a:t>? </a:t>
            </a:r>
            <a:r>
              <a:rPr lang="ro-RO" dirty="0">
                <a:solidFill>
                  <a:schemeClr val="tx1"/>
                </a:solidFill>
              </a:rPr>
              <a:t>Realizarea unui scut pentru Senzorul de Culoare poate îmbunătăți repetabilitatea și consistența pentru robotul vostru. </a:t>
            </a:r>
            <a:r>
              <a:rPr lang="en-US" dirty="0"/>
              <a:t> </a:t>
            </a:r>
            <a:r>
              <a:rPr lang="ro-RO" dirty="0"/>
              <a:t>Ecranarea poate fi prețuită dacă rulezi robotul în condiții drastic diferite de lumină (cameră foarte însorită, cameră întunecoasă)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ro-RO" dirty="0">
                <a:solidFill>
                  <a:srgbClr val="FF0000"/>
                </a:solidFill>
              </a:rPr>
              <a:t>Cum</a:t>
            </a:r>
            <a:r>
              <a:rPr lang="en-US" dirty="0">
                <a:solidFill>
                  <a:srgbClr val="FF0000"/>
                </a:solidFill>
              </a:rPr>
              <a:t>? </a:t>
            </a:r>
            <a:r>
              <a:rPr lang="ro-RO" dirty="0">
                <a:solidFill>
                  <a:schemeClr val="tx1"/>
                </a:solidFill>
              </a:rPr>
              <a:t>În jurul Senzorului de Culoare cu bride pentru a bloca lumina exterioară</a:t>
            </a:r>
            <a:r>
              <a:rPr lang="ro-RO" dirty="0">
                <a:solidFill>
                  <a:srgbClr val="FF0000"/>
                </a:solidFill>
              </a:rPr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57777" y="2027550"/>
            <a:ext cx="2999605" cy="2944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5650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630" y="785936"/>
            <a:ext cx="7989752" cy="596796"/>
          </a:xfrm>
        </p:spPr>
        <p:txBody>
          <a:bodyPr>
            <a:normAutofit fontScale="90000"/>
          </a:bodyPr>
          <a:lstStyle/>
          <a:p>
            <a:r>
              <a:rPr lang="ro-RO" dirty="0"/>
              <a:t>Chiar avem nevoie de scut la Senzorii de culoare de EV3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6250"/>
            <a:ext cx="5321300" cy="4976089"/>
          </a:xfrm>
        </p:spPr>
        <p:txBody>
          <a:bodyPr>
            <a:normAutofit lnSpcReduction="10000"/>
          </a:bodyPr>
          <a:lstStyle/>
          <a:p>
            <a:r>
              <a:rPr lang="ro-RO" sz="1800" dirty="0"/>
              <a:t>Am realizat un test pe un senzor de culoare </a:t>
            </a:r>
            <a:r>
              <a:rPr lang="en-US" sz="1800" dirty="0"/>
              <a:t>EV3 </a:t>
            </a:r>
            <a:r>
              <a:rPr lang="ro-RO" sz="1800" dirty="0"/>
              <a:t>pentru a vedea dacă un scut contează.</a:t>
            </a:r>
            <a:endParaRPr lang="en-US" sz="1800" dirty="0"/>
          </a:p>
          <a:p>
            <a:r>
              <a:rPr lang="ro-RO" sz="1800" dirty="0"/>
              <a:t>Am conectat un senzor cu scut și unul fără la același brick.</a:t>
            </a:r>
            <a:endParaRPr lang="en-US" sz="1800" dirty="0"/>
          </a:p>
          <a:p>
            <a:r>
              <a:rPr lang="ro-RO" sz="1800" dirty="0"/>
              <a:t>Am comparat citirile pe modul Reflected Light Intensity si nu am observat o diferență așa mare.</a:t>
            </a:r>
            <a:endParaRPr lang="en-US" sz="1800" dirty="0"/>
          </a:p>
          <a:p>
            <a:r>
              <a:rPr lang="ro-RO" sz="1800" dirty="0"/>
              <a:t>Am încercat același experiment cu o lanternă pentru a simula lumina care vine dinspre fereastră.</a:t>
            </a:r>
            <a:endParaRPr lang="en-US" sz="1800" dirty="0"/>
          </a:p>
          <a:p>
            <a:r>
              <a:rPr lang="ro-RO" sz="1800" dirty="0"/>
              <a:t>Scutul pare să aibă un efect asupra citirilor dar </a:t>
            </a:r>
            <a:r>
              <a:rPr lang="ro-RO" sz="1800" u="sng" dirty="0"/>
              <a:t>doar puțin</a:t>
            </a:r>
            <a:r>
              <a:rPr lang="ro-RO" sz="1800" dirty="0"/>
              <a:t>.</a:t>
            </a:r>
            <a:r>
              <a:rPr lang="en-US" sz="1800" dirty="0"/>
              <a:t> </a:t>
            </a:r>
            <a:r>
              <a:rPr lang="ro-RO" sz="1800" dirty="0"/>
              <a:t> Aceasta nu este probabil o mare variație și poți face roboți și fără scuturi și tot să ai un robot constant în cele mai multe situații. </a:t>
            </a:r>
            <a:r>
              <a:rPr lang="ro-RO" sz="1800" i="1" dirty="0"/>
              <a:t>Cu toate astea, folosirea scuturilor pentru senzorii EV3 nu fac rău nimănui.</a:t>
            </a:r>
            <a:endParaRPr lang="en-US" sz="1800" i="1" dirty="0"/>
          </a:p>
          <a:p>
            <a:r>
              <a:rPr lang="ro-RO" sz="1800" dirty="0">
                <a:solidFill>
                  <a:srgbClr val="FF0000"/>
                </a:solidFill>
              </a:rPr>
              <a:t>Vă recomandăm să testați voi înșivă cu Senzorii de Culoare EV3.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78500" y="1839952"/>
            <a:ext cx="2776344" cy="20822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21499" y="4151963"/>
            <a:ext cx="1535883" cy="13472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2040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Crearea de module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43049"/>
            <a:ext cx="4003432" cy="2123457"/>
          </a:xfrm>
        </p:spPr>
        <p:txBody>
          <a:bodyPr>
            <a:normAutofit fontScale="55000" lnSpcReduction="20000"/>
          </a:bodyPr>
          <a:lstStyle/>
          <a:p>
            <a:r>
              <a:rPr lang="ro-RO" dirty="0"/>
              <a:t>Poți crea module scut în jurul unuia sau ambilor senzorilor de culoare ca în imaginile de pe această pagină.</a:t>
            </a:r>
            <a:endParaRPr lang="en-US" b="0" dirty="0"/>
          </a:p>
          <a:p>
            <a:r>
              <a:rPr lang="ro-RO" dirty="0"/>
              <a:t>Nu ai nevoie să acoperi întregul senzor – doar partea de jos este importantă.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5959" y="3850329"/>
            <a:ext cx="5953760" cy="24587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29175" y="1273498"/>
            <a:ext cx="3504956" cy="22091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6718300" y="4831722"/>
            <a:ext cx="18319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</a:t>
            </a:r>
            <a:r>
              <a:rPr lang="ro-RO" dirty="0"/>
              <a:t>ă</a:t>
            </a:r>
            <a:r>
              <a:rPr lang="en-US" dirty="0"/>
              <a:t>: </a:t>
            </a:r>
            <a:r>
              <a:rPr lang="ro-RO" dirty="0"/>
              <a:t> aceste imagini sunt ale unui Senzor de Culoare de tip NXT.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52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ro-RO" dirty="0"/>
              <a:t>dăugăm plăci netede</a:t>
            </a:r>
            <a:endParaRPr lang="en-US" dirty="0"/>
          </a:p>
        </p:txBody>
      </p:sp>
      <p:sp>
        <p:nvSpPr>
          <p:cNvPr id="8" name="Content Placeholder 8"/>
          <p:cNvSpPr>
            <a:spLocks noGrp="1"/>
          </p:cNvSpPr>
          <p:nvPr>
            <p:ph idx="1"/>
          </p:nvPr>
        </p:nvSpPr>
        <p:spPr>
          <a:xfrm>
            <a:off x="457200" y="1495629"/>
            <a:ext cx="8000183" cy="894045"/>
          </a:xfrm>
        </p:spPr>
        <p:txBody>
          <a:bodyPr>
            <a:normAutofit fontScale="62500" lnSpcReduction="20000"/>
          </a:bodyPr>
          <a:lstStyle/>
          <a:p>
            <a:r>
              <a:rPr lang="ro-RO" dirty="0"/>
              <a:t>Dacă scutul vostru este prea jos, prea aproape de suprafața planșei aveți grijă ca acesta să nu de târâie pe podea.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381" y="2601032"/>
            <a:ext cx="4392095" cy="29185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Content Placeholder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23250" y="2601032"/>
            <a:ext cx="2934133" cy="29185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7105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Utilizăm diferite piese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17067" y="1714676"/>
            <a:ext cx="1819275" cy="2703149"/>
          </a:xfrm>
        </p:spPr>
        <p:txBody>
          <a:bodyPr>
            <a:normAutofit/>
          </a:bodyPr>
          <a:lstStyle/>
          <a:p>
            <a:r>
              <a:rPr lang="en-US" sz="1800" dirty="0" err="1"/>
              <a:t>Experimen</a:t>
            </a:r>
            <a:r>
              <a:rPr lang="ro-RO" sz="1800" dirty="0"/>
              <a:t>tați cu diferite piese de </a:t>
            </a:r>
            <a:r>
              <a:rPr lang="en-US" sz="1800" dirty="0"/>
              <a:t>LEGO </a:t>
            </a:r>
            <a:r>
              <a:rPr lang="ro-RO" sz="1800" dirty="0"/>
              <a:t>când construiți un scut.</a:t>
            </a:r>
            <a:endParaRPr lang="en-US" sz="1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01383" y="1834540"/>
            <a:ext cx="3556000" cy="3657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97066" y="1691193"/>
            <a:ext cx="2382870" cy="253627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3635" y="4498474"/>
            <a:ext cx="2591268" cy="18275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2210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300" dirty="0"/>
              <a:t>Această lecție a fost scrisă de </a:t>
            </a:r>
            <a:r>
              <a:rPr lang="en-US" sz="2300" dirty="0"/>
              <a:t> Arvind </a:t>
            </a:r>
            <a:r>
              <a:rPr lang="ro-RO" sz="2300" dirty="0"/>
              <a:t>și</a:t>
            </a:r>
            <a:r>
              <a:rPr lang="en-US" sz="2300" dirty="0"/>
              <a:t> Sanjay </a:t>
            </a:r>
            <a:r>
              <a:rPr lang="en-US" sz="2300" dirty="0" err="1"/>
              <a:t>Seshan</a:t>
            </a:r>
            <a:endParaRPr lang="en-US" sz="2300" dirty="0"/>
          </a:p>
          <a:p>
            <a:pPr marL="342900" indent="-342900">
              <a:buFont typeface="Arial" charset="0"/>
              <a:buChar char="•"/>
            </a:pPr>
            <a:r>
              <a:rPr lang="ro-RO" sz="2300" dirty="0"/>
              <a:t>Imaginile sunt de la </a:t>
            </a:r>
            <a:r>
              <a:rPr lang="en-US" sz="2300" dirty="0"/>
              <a:t>FIRST Tech Challenge 8393 Giant Diencephalic </a:t>
            </a:r>
            <a:r>
              <a:rPr lang="en-US" sz="2300" dirty="0" err="1"/>
              <a:t>BrainSTEM</a:t>
            </a:r>
            <a:r>
              <a:rPr lang="en-US" sz="2300" dirty="0"/>
              <a:t> Robotics (Former FIRST LEGO League Team)</a:t>
            </a:r>
          </a:p>
          <a:p>
            <a:r>
              <a:rPr lang="en-US" sz="2300" dirty="0"/>
              <a:t>M</a:t>
            </a:r>
            <a:r>
              <a:rPr lang="ro-RO" sz="2300" dirty="0"/>
              <a:t>ai multe lecții despre </a:t>
            </a:r>
            <a:r>
              <a:rPr lang="en-US" sz="2300" dirty="0"/>
              <a:t>FIRST LEGO League </a:t>
            </a:r>
            <a:r>
              <a:rPr lang="ro-RO" sz="2300" dirty="0"/>
              <a:t>sunt disponibile pe </a:t>
            </a:r>
            <a:r>
              <a:rPr lang="en-US" sz="2300" dirty="0">
                <a:solidFill>
                  <a:srgbClr val="0070C0"/>
                </a:solidFill>
                <a:hlinkClick r:id="rId3"/>
              </a:rPr>
              <a:t>www.flltutorials.com</a:t>
            </a:r>
            <a:endParaRPr lang="ro-RO" sz="2300" dirty="0">
              <a:solidFill>
                <a:srgbClr val="0070C0"/>
              </a:solidFill>
            </a:endParaRPr>
          </a:p>
          <a:p>
            <a:r>
              <a:rPr lang="ro-RO" sz="2300" dirty="0">
                <a:solidFill>
                  <a:srgbClr val="0070C0"/>
                </a:solidFill>
              </a:rPr>
              <a:t>Această lecție a fost tradusă în limba romană de echipa FTC Rosophia #21455</a:t>
            </a:r>
            <a:endParaRPr lang="en-US" sz="2300" dirty="0">
              <a:solidFill>
                <a:srgbClr val="0070C0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07712" y="4594221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robotdesig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botdesign" id="{AAEEB24F-C2B2-234D-BA53-A235E4BCEC08}" vid="{075A3DC6-4613-2647-AB36-C1FCFF28F909}"/>
    </a:ext>
  </a:extLst>
</a:theme>
</file>

<file path=ppt/theme/theme5.xml><?xml version="1.0" encoding="utf-8"?>
<a:theme xmlns:a="http://schemas.openxmlformats.org/drawingml/2006/main" name="1_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6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ineeringJournal" id="{97721FB4-21DC-6D4C-AC10-5E4545120761}" vid="{EB585347-F0B4-B74F-BF80-5185492EFC16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3487</TotalTime>
  <Words>586</Words>
  <Application>Microsoft Office PowerPoint</Application>
  <PresentationFormat>On-screen Show (4:3)</PresentationFormat>
  <Paragraphs>39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8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Gill Sans MT</vt:lpstr>
      <vt:lpstr>Helvetica Neue</vt:lpstr>
      <vt:lpstr>Wingdings 2</vt:lpstr>
      <vt:lpstr>Essential</vt:lpstr>
      <vt:lpstr>beginner</vt:lpstr>
      <vt:lpstr>Custom Design</vt:lpstr>
      <vt:lpstr>robotdesign</vt:lpstr>
      <vt:lpstr>1_beginner</vt:lpstr>
      <vt:lpstr>1_Custom Design</vt:lpstr>
      <vt:lpstr>Dividend</vt:lpstr>
      <vt:lpstr>Poziționarea senzorilor de culoare &amp; scuturile pentru EV3</vt:lpstr>
      <vt:lpstr>Unde trebuie montați senzorii de culoare?</vt:lpstr>
      <vt:lpstr>CE, De ce , Cum  montăm scuturi</vt:lpstr>
      <vt:lpstr>Chiar avem nevoie de scut la Senzorii de culoare de EV3?</vt:lpstr>
      <vt:lpstr>Crearea de module</vt:lpstr>
      <vt:lpstr>Adăugăm plăci netede</vt:lpstr>
      <vt:lpstr>Utilizăm diferite piese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dc:creator>Sanjay Seshan</dc:creator>
  <cp:lastModifiedBy>Adnim</cp:lastModifiedBy>
  <cp:revision>105</cp:revision>
  <cp:lastPrinted>2016-07-13T21:35:05Z</cp:lastPrinted>
  <dcterms:created xsi:type="dcterms:W3CDTF">2014-10-28T21:59:38Z</dcterms:created>
  <dcterms:modified xsi:type="dcterms:W3CDTF">2023-08-26T16:38:05Z</dcterms:modified>
</cp:coreProperties>
</file>