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sldIdLst>
    <p:sldId id="256" r:id="rId2"/>
    <p:sldId id="396" r:id="rId3"/>
    <p:sldId id="392" r:id="rId4"/>
    <p:sldId id="394" r:id="rId5"/>
    <p:sldId id="395" r:id="rId6"/>
    <p:sldId id="39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9"/>
    <p:restoredTop sz="94650"/>
  </p:normalViewPr>
  <p:slideViewPr>
    <p:cSldViewPr snapToGrid="0" snapToObjects="1">
      <p:cViewPr varScale="1">
        <p:scale>
          <a:sx n="101" d="100"/>
          <a:sy n="101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647DF5E-1337-EC4C-8CA7-FA7CEC0966CA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353D21-080C-4D44-8D11-3C6BB0225BCE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BC4CB9FC-C8C7-1344-82BE-1A105368013D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4317"/>
            <a:ext cx="4870585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797" y="6488285"/>
            <a:ext cx="465339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7/9/21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2CD9E9F-C349-9341-879A-FA6D1C486BDC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3D89214-8A44-FC49-8F44-237794C6E57F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6908C58-080D-8B49-A475-4BAFFCC3ADB3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1917781-4721-C54B-B713-377DE9897CFE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07F0C9-91B4-AE46-8912-04E0300F4F53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007C38C-7F97-3546-AF2F-51FFBC44C539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6A22C9EA-39EB-964C-8EE8-519F86F882DD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SelECTING</a:t>
            </a:r>
            <a:r>
              <a:rPr lang="en-US" dirty="0"/>
              <a:t> A TEAM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FRC 8027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CCA9-D4FC-4EE3-9A65-C9A4F4B2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TO A CONSENSUS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C50F-F000-4D9F-BC42-EF20318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6375-8234-43A0-B41E-78CE4D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B65E20-F7A9-C144-8566-51214108B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1101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team should decide how they will select the team name</a:t>
            </a:r>
          </a:p>
          <a:p>
            <a:r>
              <a:rPr lang="en-US" dirty="0"/>
              <a:t>Will the majority vote win? Will there be compromises and names will be combined? What if someone’s idea is not selected? How should they react? Can the coach or a team leader veto the idea?</a:t>
            </a:r>
          </a:p>
          <a:p>
            <a:r>
              <a:rPr lang="en-US" dirty="0"/>
              <a:t>Use this opportunity to determine how you will make decisions as a team this season? Selecting a team name is just one decision in a long list of decisions your team will have to make. Coming up with a process early on will help make the process much easier and reduce hurt feelings.</a:t>
            </a:r>
          </a:p>
        </p:txBody>
      </p:sp>
    </p:spTree>
    <p:extLst>
      <p:ext uri="{BB962C8B-B14F-4D97-AF65-F5344CB8AC3E}">
        <p14:creationId xmlns:p14="http://schemas.microsoft.com/office/powerpoint/2010/main" val="121028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CCA9-D4FC-4EE3-9A65-C9A4F4B2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BRAINSTORMING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C50F-F000-4D9F-BC42-EF20318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6375-8234-43A0-B41E-78CE4D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B65E20-F7A9-C144-8566-51214108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Name of your street, your school, or city</a:t>
            </a:r>
          </a:p>
          <a:p>
            <a:r>
              <a:rPr lang="en-US" dirty="0"/>
              <a:t>Favorite person or animal</a:t>
            </a:r>
          </a:p>
          <a:p>
            <a:r>
              <a:rPr lang="en-US" dirty="0"/>
              <a:t>Movie name, movie characters</a:t>
            </a:r>
          </a:p>
          <a:p>
            <a:r>
              <a:rPr lang="en-US" dirty="0"/>
              <a:t>An adjective that represents everyone on the team</a:t>
            </a:r>
          </a:p>
          <a:p>
            <a:r>
              <a:rPr lang="en-US" dirty="0"/>
              <a:t>A random word</a:t>
            </a:r>
          </a:p>
          <a:p>
            <a:r>
              <a:rPr lang="en-US" dirty="0"/>
              <a:t>A team mascot</a:t>
            </a:r>
          </a:p>
          <a:p>
            <a:r>
              <a:rPr lang="en-US" dirty="0"/>
              <a:t>Words related to LEGO (brick, LEGO, stud) or robots (bot, droid, tech, gear)</a:t>
            </a:r>
          </a:p>
        </p:txBody>
      </p:sp>
    </p:spTree>
    <p:extLst>
      <p:ext uri="{BB962C8B-B14F-4D97-AF65-F5344CB8AC3E}">
        <p14:creationId xmlns:p14="http://schemas.microsoft.com/office/powerpoint/2010/main" val="97708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CCA9-D4FC-4EE3-9A65-C9A4F4B2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SAMPLE TEAM NAMES FOR INSPIRATION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C50F-F000-4D9F-BC42-EF20318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2021, </a:t>
            </a:r>
            <a:r>
              <a:rPr lang="en-US" dirty="0" err="1"/>
              <a:t>FLLTutorials.com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6375-8234-43A0-B41E-78CE4D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B65E20-F7A9-C144-8566-51214108B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2338652" cy="4866188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Electric LEGOs</a:t>
            </a:r>
          </a:p>
          <a:p>
            <a:r>
              <a:rPr lang="en-US" dirty="0"/>
              <a:t>Space Oddity</a:t>
            </a:r>
          </a:p>
          <a:p>
            <a:r>
              <a:rPr lang="en-US" dirty="0"/>
              <a:t>Code Crashers</a:t>
            </a:r>
          </a:p>
          <a:p>
            <a:r>
              <a:rPr lang="en-US" dirty="0"/>
              <a:t>DJ Robotics</a:t>
            </a:r>
          </a:p>
          <a:p>
            <a:r>
              <a:rPr lang="en-US" dirty="0"/>
              <a:t>City Savers</a:t>
            </a:r>
          </a:p>
          <a:p>
            <a:r>
              <a:rPr lang="en-US" dirty="0"/>
              <a:t>Digital Dolphins</a:t>
            </a:r>
          </a:p>
          <a:p>
            <a:r>
              <a:rPr lang="en-US" dirty="0"/>
              <a:t>Foothill Robotics</a:t>
            </a:r>
          </a:p>
          <a:p>
            <a:r>
              <a:rPr lang="en-US" dirty="0"/>
              <a:t>Golden Storm Troopers</a:t>
            </a:r>
          </a:p>
          <a:p>
            <a:r>
              <a:rPr lang="en-US" dirty="0"/>
              <a:t>Cheez Puffer Fish</a:t>
            </a:r>
          </a:p>
          <a:p>
            <a:r>
              <a:rPr lang="en-US" dirty="0"/>
              <a:t>FBI (Fascinating Bot Intelligence)</a:t>
            </a:r>
          </a:p>
          <a:p>
            <a:r>
              <a:rPr lang="en-US" dirty="0"/>
              <a:t>Invincible Engineers</a:t>
            </a:r>
          </a:p>
          <a:p>
            <a:r>
              <a:rPr lang="en-US" dirty="0"/>
              <a:t>Hi-Tech Auto Bots</a:t>
            </a:r>
          </a:p>
          <a:p>
            <a:r>
              <a:rPr lang="en-US" dirty="0" err="1"/>
              <a:t>Rockin</a:t>
            </a:r>
            <a:r>
              <a:rPr lang="en-US" dirty="0"/>
              <a:t>' Robots</a:t>
            </a:r>
          </a:p>
          <a:p>
            <a:r>
              <a:rPr lang="en-US" dirty="0"/>
              <a:t>Banana Splits</a:t>
            </a:r>
          </a:p>
          <a:p>
            <a:r>
              <a:rPr lang="en-US" dirty="0"/>
              <a:t>Ultimate Flopping Caterpillars</a:t>
            </a:r>
          </a:p>
          <a:p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A2C6836-83B1-AD46-ACAA-0EC05D606F54}"/>
              </a:ext>
            </a:extLst>
          </p:cNvPr>
          <p:cNvSpPr txBox="1">
            <a:spLocks/>
          </p:cNvSpPr>
          <p:nvPr/>
        </p:nvSpPr>
        <p:spPr>
          <a:xfrm>
            <a:off x="2614646" y="1505583"/>
            <a:ext cx="2338652" cy="49787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LEGO Legion</a:t>
            </a:r>
          </a:p>
          <a:p>
            <a:r>
              <a:rPr lang="en-US" dirty="0"/>
              <a:t>Lightning Bots</a:t>
            </a:r>
          </a:p>
          <a:p>
            <a:r>
              <a:rPr lang="en-US" dirty="0"/>
              <a:t>The Last Digit of Pi</a:t>
            </a:r>
          </a:p>
          <a:p>
            <a:r>
              <a:rPr lang="en-US" dirty="0"/>
              <a:t>Space Coconuts</a:t>
            </a:r>
          </a:p>
          <a:p>
            <a:r>
              <a:rPr lang="en-US" dirty="0"/>
              <a:t>Blue Oranges</a:t>
            </a:r>
          </a:p>
          <a:p>
            <a:r>
              <a:rPr lang="en-US" dirty="0"/>
              <a:t>Midnight Girls</a:t>
            </a:r>
          </a:p>
          <a:p>
            <a:r>
              <a:rPr lang="en-US" dirty="0"/>
              <a:t>LEGO Pandas</a:t>
            </a:r>
          </a:p>
          <a:p>
            <a:r>
              <a:rPr lang="en-US" dirty="0" err="1"/>
              <a:t>BrickByBrick</a:t>
            </a:r>
            <a:endParaRPr lang="en-US" dirty="0"/>
          </a:p>
          <a:p>
            <a:r>
              <a:rPr lang="en-US" dirty="0"/>
              <a:t>The Outsiders</a:t>
            </a:r>
          </a:p>
          <a:p>
            <a:r>
              <a:rPr lang="en-US" dirty="0" err="1"/>
              <a:t>Alphabots</a:t>
            </a:r>
            <a:endParaRPr lang="en-US" dirty="0"/>
          </a:p>
          <a:p>
            <a:r>
              <a:rPr lang="en-US" dirty="0" err="1"/>
              <a:t>IncredGirls</a:t>
            </a:r>
            <a:endParaRPr lang="en-US" dirty="0"/>
          </a:p>
          <a:p>
            <a:r>
              <a:rPr lang="en-US" dirty="0"/>
              <a:t>Jumping Jelly Beans</a:t>
            </a:r>
          </a:p>
          <a:p>
            <a:r>
              <a:rPr lang="en-US" dirty="0"/>
              <a:t>Wave Makers 2020</a:t>
            </a:r>
          </a:p>
          <a:p>
            <a:r>
              <a:rPr lang="en-US" dirty="0"/>
              <a:t>Howl Bout It</a:t>
            </a:r>
          </a:p>
          <a:p>
            <a:r>
              <a:rPr lang="en-US" dirty="0"/>
              <a:t>Gucci </a:t>
            </a:r>
            <a:r>
              <a:rPr lang="en-US" dirty="0" err="1"/>
              <a:t>Einsteins</a:t>
            </a:r>
            <a:endParaRPr lang="en-US" dirty="0"/>
          </a:p>
          <a:p>
            <a:r>
              <a:rPr lang="en-US" dirty="0"/>
              <a:t>The Falcons</a:t>
            </a:r>
          </a:p>
          <a:p>
            <a:r>
              <a:rPr lang="en-US" dirty="0"/>
              <a:t>Gears in Motion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5A7C7CF-F0ED-8F4A-B923-A8F0310C440C}"/>
              </a:ext>
            </a:extLst>
          </p:cNvPr>
          <p:cNvSpPr txBox="1">
            <a:spLocks/>
          </p:cNvSpPr>
          <p:nvPr/>
        </p:nvSpPr>
        <p:spPr>
          <a:xfrm>
            <a:off x="4502132" y="1505582"/>
            <a:ext cx="2338652" cy="49787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Inventors</a:t>
            </a:r>
          </a:p>
          <a:p>
            <a:r>
              <a:rPr lang="en-US" dirty="0"/>
              <a:t>Fantastic Four</a:t>
            </a:r>
          </a:p>
          <a:p>
            <a:r>
              <a:rPr lang="en-US" dirty="0"/>
              <a:t>Planet Robotics</a:t>
            </a:r>
          </a:p>
          <a:p>
            <a:r>
              <a:rPr lang="en-US" dirty="0"/>
              <a:t>No Limits</a:t>
            </a:r>
          </a:p>
          <a:p>
            <a:r>
              <a:rPr lang="en-US" dirty="0"/>
              <a:t>Untitled 1</a:t>
            </a:r>
          </a:p>
          <a:p>
            <a:r>
              <a:rPr lang="en-US" dirty="0"/>
              <a:t>Sharon Tiger Techs</a:t>
            </a:r>
          </a:p>
          <a:p>
            <a:r>
              <a:rPr lang="en-US" dirty="0"/>
              <a:t>The Five Elements</a:t>
            </a:r>
          </a:p>
          <a:p>
            <a:r>
              <a:rPr lang="en-US" dirty="0"/>
              <a:t>Part 25994</a:t>
            </a:r>
          </a:p>
          <a:p>
            <a:r>
              <a:rPr lang="en-US" dirty="0"/>
              <a:t>Some Assembly Required</a:t>
            </a:r>
          </a:p>
          <a:p>
            <a:r>
              <a:rPr lang="en-US" dirty="0"/>
              <a:t>Exit 6 Robotics</a:t>
            </a:r>
          </a:p>
          <a:p>
            <a:r>
              <a:rPr lang="en-US" dirty="0" err="1"/>
              <a:t>TechBlaze</a:t>
            </a:r>
            <a:endParaRPr lang="en-US" dirty="0"/>
          </a:p>
          <a:p>
            <a:r>
              <a:rPr lang="en-US" dirty="0"/>
              <a:t>Golden Flares</a:t>
            </a:r>
          </a:p>
          <a:p>
            <a:r>
              <a:rPr lang="en-US" dirty="0"/>
              <a:t>Brainy Yaks</a:t>
            </a:r>
          </a:p>
          <a:p>
            <a:r>
              <a:rPr lang="en-US" dirty="0"/>
              <a:t>Move Your Feet</a:t>
            </a:r>
          </a:p>
          <a:p>
            <a:r>
              <a:rPr lang="en-US" dirty="0"/>
              <a:t>The </a:t>
            </a:r>
            <a:r>
              <a:rPr lang="en-US" dirty="0" err="1"/>
              <a:t>Brickbeards</a:t>
            </a:r>
            <a:endParaRPr lang="en-US" dirty="0"/>
          </a:p>
          <a:p>
            <a:r>
              <a:rPr lang="en-US" dirty="0"/>
              <a:t>Mystery Machinery</a:t>
            </a:r>
          </a:p>
          <a:p>
            <a:r>
              <a:rPr lang="en-US" dirty="0"/>
              <a:t>Brave Robots 3000</a:t>
            </a:r>
          </a:p>
          <a:p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1E525D8C-D652-674B-920F-999EEA18BD1E}"/>
              </a:ext>
            </a:extLst>
          </p:cNvPr>
          <p:cNvSpPr txBox="1">
            <a:spLocks/>
          </p:cNvSpPr>
          <p:nvPr/>
        </p:nvSpPr>
        <p:spPr>
          <a:xfrm>
            <a:off x="6668686" y="1505581"/>
            <a:ext cx="2338652" cy="51655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Incredibots</a:t>
            </a:r>
            <a:endParaRPr lang="en-US" sz="1400" dirty="0"/>
          </a:p>
          <a:p>
            <a:r>
              <a:rPr lang="en-US" sz="1400" dirty="0"/>
              <a:t>Not the Droids You are Looking For</a:t>
            </a:r>
          </a:p>
          <a:p>
            <a:r>
              <a:rPr lang="en-US" sz="1400" dirty="0"/>
              <a:t>Cryptic Cookies Bits ‘n Bots</a:t>
            </a:r>
          </a:p>
          <a:p>
            <a:r>
              <a:rPr lang="en-US" sz="1400" dirty="0"/>
              <a:t>Masterminds</a:t>
            </a:r>
          </a:p>
          <a:p>
            <a:r>
              <a:rPr lang="en-US" sz="1400" dirty="0" err="1"/>
              <a:t>CrossBots</a:t>
            </a:r>
            <a:endParaRPr lang="en-US" sz="1400" dirty="0"/>
          </a:p>
          <a:p>
            <a:r>
              <a:rPr lang="en-US" sz="1400" dirty="0"/>
              <a:t>Techie Po-tater Bots</a:t>
            </a:r>
          </a:p>
          <a:p>
            <a:r>
              <a:rPr lang="en-US" sz="1400" dirty="0"/>
              <a:t>Red Hot Chili Apples</a:t>
            </a:r>
          </a:p>
          <a:p>
            <a:r>
              <a:rPr lang="en-US" sz="1400" dirty="0" err="1"/>
              <a:t>TechnoSharks</a:t>
            </a:r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 err="1"/>
              <a:t>Honubots</a:t>
            </a:r>
            <a:endParaRPr lang="en-US" sz="1400" dirty="0"/>
          </a:p>
          <a:p>
            <a:r>
              <a:rPr lang="en-US" sz="1400" dirty="0"/>
              <a:t>Snow White and the Critter </a:t>
            </a:r>
            <a:r>
              <a:rPr lang="en-US" sz="1400" dirty="0" err="1"/>
              <a:t>Crrew</a:t>
            </a:r>
            <a:endParaRPr lang="en-US" sz="1400" dirty="0"/>
          </a:p>
          <a:p>
            <a:r>
              <a:rPr lang="en-US" sz="1400" dirty="0"/>
              <a:t>Phoenix </a:t>
            </a:r>
            <a:r>
              <a:rPr lang="en-US" sz="1400" dirty="0" err="1"/>
              <a:t>Cubitects</a:t>
            </a:r>
            <a:endParaRPr lang="en-US" sz="1400" dirty="0"/>
          </a:p>
          <a:p>
            <a:r>
              <a:rPr lang="en-US" sz="1400" dirty="0"/>
              <a:t>Cyber Crocs</a:t>
            </a:r>
          </a:p>
          <a:p>
            <a:r>
              <a:rPr lang="en-US" sz="1400" dirty="0"/>
              <a:t>Inevitable</a:t>
            </a:r>
          </a:p>
          <a:p>
            <a:r>
              <a:rPr lang="en-US" sz="1400" dirty="0"/>
              <a:t>The Warf Rats</a:t>
            </a:r>
          </a:p>
          <a:p>
            <a:r>
              <a:rPr lang="en-US" sz="1400" dirty="0"/>
              <a:t>Fantastic Five</a:t>
            </a:r>
          </a:p>
          <a:p>
            <a:r>
              <a:rPr lang="en-US" sz="1400" dirty="0"/>
              <a:t>Constant Deviation</a:t>
            </a:r>
          </a:p>
        </p:txBody>
      </p:sp>
    </p:spTree>
    <p:extLst>
      <p:ext uri="{BB962C8B-B14F-4D97-AF65-F5344CB8AC3E}">
        <p14:creationId xmlns:p14="http://schemas.microsoft.com/office/powerpoint/2010/main" val="244689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339D-0989-9541-870E-F9140A2A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TEAMS CHANGE NAMES EVERY SEASON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74AF2-5AAE-1143-81FC-8E99C47F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D142D-9FB6-3241-9EDB-1BD79B99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2" name="Picture 4" descr="May be an image of 10 people and people smiling">
            <a:extLst>
              <a:ext uri="{FF2B5EF4-FFF2-40B4-BE49-F238E27FC236}">
                <a16:creationId xmlns:a16="http://schemas.microsoft.com/office/drawing/2014/main" id="{13182FA2-D8E0-A946-9D3C-F592E3C70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3" y="1476374"/>
            <a:ext cx="2603500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A421EF-0A11-024D-A534-BE2C473A2640}"/>
              </a:ext>
            </a:extLst>
          </p:cNvPr>
          <p:cNvSpPr txBox="1"/>
          <p:nvPr/>
        </p:nvSpPr>
        <p:spPr>
          <a:xfrm>
            <a:off x="406400" y="5636593"/>
            <a:ext cx="829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teams like to change their name to match the season theme and their team’s solution.  Above are images of FLL 1920 from different seasons.</a:t>
            </a:r>
          </a:p>
        </p:txBody>
      </p:sp>
      <p:pic>
        <p:nvPicPr>
          <p:cNvPr id="2056" name="Picture 8" descr="May be an image of 6 people and people smiling">
            <a:extLst>
              <a:ext uri="{FF2B5EF4-FFF2-40B4-BE49-F238E27FC236}">
                <a16:creationId xmlns:a16="http://schemas.microsoft.com/office/drawing/2014/main" id="{C111C3FB-A320-5746-B774-118D6BF45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3" y="3555119"/>
            <a:ext cx="2603500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y be an image of 10 people and people smiling">
            <a:extLst>
              <a:ext uri="{FF2B5EF4-FFF2-40B4-BE49-F238E27FC236}">
                <a16:creationId xmlns:a16="http://schemas.microsoft.com/office/drawing/2014/main" id="{C42F0239-66B4-FB44-8EB0-C63573FB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296" y="1476374"/>
            <a:ext cx="2603501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y be an image of 8 people">
            <a:extLst>
              <a:ext uri="{FF2B5EF4-FFF2-40B4-BE49-F238E27FC236}">
                <a16:creationId xmlns:a16="http://schemas.microsoft.com/office/drawing/2014/main" id="{47301549-77EC-3C4F-975E-8D06697B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581687"/>
            <a:ext cx="2603500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y be an image of 10 people and people smiling">
            <a:extLst>
              <a:ext uri="{FF2B5EF4-FFF2-40B4-BE49-F238E27FC236}">
                <a16:creationId xmlns:a16="http://schemas.microsoft.com/office/drawing/2014/main" id="{00C4919B-8F8D-EC4C-96CC-C94BF36F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1476375"/>
            <a:ext cx="2603501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ay be an image of 13 people">
            <a:extLst>
              <a:ext uri="{FF2B5EF4-FFF2-40B4-BE49-F238E27FC236}">
                <a16:creationId xmlns:a16="http://schemas.microsoft.com/office/drawing/2014/main" id="{6DB93100-EF2A-7A45-9CD6-81A8C1A1C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296" y="3581687"/>
            <a:ext cx="2603501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66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339D-0989-9541-870E-F9140A2A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NAME THEN COMPLETE THE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A428-F52A-CC42-BDF7-510A7551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4289009" cy="466494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74AF2-5AAE-1143-81FC-8E99C47F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D142D-9FB6-3241-9EDB-1BD79B99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FIRST LEGO League | Nebraska 4-H">
            <a:extLst>
              <a:ext uri="{FF2B5EF4-FFF2-40B4-BE49-F238E27FC236}">
                <a16:creationId xmlns:a16="http://schemas.microsoft.com/office/drawing/2014/main" id="{3D52363A-BBF9-7D44-B3D2-7A6C9C437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1"/>
          <a:stretch/>
        </p:blipFill>
        <p:spPr bwMode="auto">
          <a:xfrm>
            <a:off x="448091" y="1505583"/>
            <a:ext cx="3889059" cy="233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6FB129-9857-C247-9658-C60D94FB96A6}"/>
              </a:ext>
            </a:extLst>
          </p:cNvPr>
          <p:cNvSpPr txBox="1"/>
          <p:nvPr/>
        </p:nvSpPr>
        <p:spPr>
          <a:xfrm>
            <a:off x="393700" y="4170197"/>
            <a:ext cx="394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Coming up with a logo and a costume or t-shirt can help your team complete the look and create your own identity.</a:t>
            </a:r>
          </a:p>
        </p:txBody>
      </p:sp>
      <p:pic>
        <p:nvPicPr>
          <p:cNvPr id="1030" name="Picture 6" descr="Inclusivity core to Kelly Elementary School robotics team - The Coast News  Group">
            <a:extLst>
              <a:ext uri="{FF2B5EF4-FFF2-40B4-BE49-F238E27FC236}">
                <a16:creationId xmlns:a16="http://schemas.microsoft.com/office/drawing/2014/main" id="{EE74512C-5353-684D-A2A0-FB7B7D03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897" y="1505583"/>
            <a:ext cx="4152900" cy="233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oup of people wearing face masks&#10;&#10;Description automatically generated with medium confidence">
            <a:extLst>
              <a:ext uri="{FF2B5EF4-FFF2-40B4-BE49-F238E27FC236}">
                <a16:creationId xmlns:a16="http://schemas.microsoft.com/office/drawing/2014/main" id="{AA31A73A-C3C4-124A-9B59-7378E5D82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897" y="4062901"/>
            <a:ext cx="4152900" cy="24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8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More lessons for FIRST LEGO League are available at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4666</TotalTime>
  <Words>466</Words>
  <Application>Microsoft Macintosh PowerPoint</Application>
  <PresentationFormat>On-screen Show (4:3)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</vt:lpstr>
      <vt:lpstr>SelECTING A TEAM NAME</vt:lpstr>
      <vt:lpstr>COMING TO A CONSENSUS</vt:lpstr>
      <vt:lpstr>START BRAINSTORMING</vt:lpstr>
      <vt:lpstr>SOME SAMPLE TEAM NAMES FOR INSPIRATION</vt:lpstr>
      <vt:lpstr>SOME TEAMS CHANGE NAMES EVERY SEASON</vt:lpstr>
      <vt:lpstr>PICK A NAME THEN COMPLETE THE LOOK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54</cp:revision>
  <dcterms:created xsi:type="dcterms:W3CDTF">2018-06-09T21:02:33Z</dcterms:created>
  <dcterms:modified xsi:type="dcterms:W3CDTF">2021-07-09T18:10:22Z</dcterms:modified>
</cp:coreProperties>
</file>