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9"/>
  </p:notesMasterIdLst>
  <p:sldIdLst>
    <p:sldId id="256" r:id="rId2"/>
    <p:sldId id="375" r:id="rId3"/>
    <p:sldId id="390" r:id="rId4"/>
    <p:sldId id="384" r:id="rId5"/>
    <p:sldId id="388" r:id="rId6"/>
    <p:sldId id="389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875"/>
    <p:restoredTop sz="94650"/>
  </p:normalViewPr>
  <p:slideViewPr>
    <p:cSldViewPr snapToGrid="0" snapToObjects="1">
      <p:cViewPr>
        <p:scale>
          <a:sx n="84" d="100"/>
          <a:sy n="84" d="100"/>
        </p:scale>
        <p:origin x="98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8CD71-4833-D241-9C24-E07BA428460D}" type="datetimeFigureOut">
              <a:rPr lang="en-US" smtClean="0"/>
              <a:t>8/6/24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7FFE4-573E-044B-86F2-A86FD38E6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01B9F775-0E25-6143-95B8-0CDE25136A9D}" type="datetime1">
              <a:rPr lang="en-US" smtClean="0"/>
              <a:t>8/6/24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FLLTutorials.com, Last update 8/06/2024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9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8DD1741-F038-514C-A329-3B56895850EF}" type="datetime1">
              <a:rPr lang="en-US" smtClean="0"/>
              <a:t>8/6/24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FLLTutorials.com, Last update 8/06/2024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5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5920114-728A-1940-9375-B6CBFF9D3982}" type="datetime1">
              <a:rPr lang="en-US" smtClean="0"/>
              <a:t>8/6/24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FLLTutorials.com, Last update 8/06/2024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3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96800AF6-2AFD-6D4E-B69B-1EBDB8BCAF1B}" type="datetime1">
              <a:rPr lang="en-US" smtClean="0"/>
              <a:t>8/6/24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70585" cy="365125"/>
          </a:xfrm>
        </p:spPr>
        <p:txBody>
          <a:bodyPr/>
          <a:lstStyle>
            <a:lvl1pPr>
              <a:defRPr sz="12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FLLTutorials.com, Last update 8/06/2024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2552" y="6492874"/>
            <a:ext cx="391448" cy="365125"/>
          </a:xfrm>
        </p:spPr>
        <p:txBody>
          <a:bodyPr/>
          <a:lstStyle>
            <a:lvl1pPr>
              <a:defRPr sz="12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 userDrawn="1"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8/6/24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 userDrawn="1"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 userDrawn="1"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8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0DFAE8E-9D4F-A24A-9EEC-82BF90DA65D9}" type="datetime1">
              <a:rPr lang="en-US" smtClean="0"/>
              <a:t>8/6/24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FLLTutorials.com, Last update 8/06/2024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1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45575D5B-FD25-214A-AA58-E2CA0121F147}" type="datetime1">
              <a:rPr lang="en-US" smtClean="0"/>
              <a:t>8/6/24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FLLTutorials.com, Last update 8/06/2024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8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C38353B6-4BF2-B849-A4E1-DD6F436662E9}" type="datetime1">
              <a:rPr lang="en-US" smtClean="0"/>
              <a:t>8/6/24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FLLTutorials.com, Last update 8/06/2024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9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0EAADB25-B767-0B41-9222-46414E63C337}" type="datetime1">
              <a:rPr lang="en-US" smtClean="0"/>
              <a:t>8/6/24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FLLTutorials.com, Last update 8/06/2024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2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C39A77-9DE9-7341-84C4-1617FBD894A0}" type="datetime1">
              <a:rPr lang="en-US" smtClean="0"/>
              <a:t>8/6/24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FLLTutorials.com, Last update 8/06/2024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7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3529D79-178B-3449-BC07-5DC15C8B6DD7}" type="datetime1">
              <a:rPr lang="en-US" smtClean="0"/>
              <a:t>8/6/24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FLLTutorials.com, Last update 8/06/2024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4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68E79C3D-71E5-C543-B5DE-AC9B98705F9A}" type="datetime1">
              <a:rPr lang="en-US" smtClean="0"/>
              <a:t>8/6/24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FLLTutorials.com, Last update 8/06/2024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flltutoria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C8D1-16D7-AC48-8FF7-4AF4CC152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VALUES POSTER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1BC93-F90C-8A4F-A719-10187FF93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2" y="5161024"/>
            <a:ext cx="7989752" cy="590321"/>
          </a:xfrm>
          <a:ln>
            <a:noFill/>
          </a:ln>
        </p:spPr>
        <p:txBody>
          <a:bodyPr/>
          <a:lstStyle/>
          <a:p>
            <a:r>
              <a:rPr lang="en-US" dirty="0"/>
              <a:t>BY PENNSYLVANIA’s FINEST ROBOTICS</a:t>
            </a:r>
          </a:p>
        </p:txBody>
      </p:sp>
    </p:spTree>
    <p:extLst>
      <p:ext uri="{BB962C8B-B14F-4D97-AF65-F5344CB8AC3E}">
        <p14:creationId xmlns:p14="http://schemas.microsoft.com/office/powerpoint/2010/main" val="89238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AUTHORS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3696397" cy="4353215"/>
          </a:xfrm>
        </p:spPr>
        <p:txBody>
          <a:bodyPr>
            <a:normAutofit/>
          </a:bodyPr>
          <a:lstStyle/>
          <a:p>
            <a:r>
              <a:rPr lang="en-US" sz="1800" dirty="0"/>
              <a:t>6 members, 5</a:t>
            </a:r>
            <a:r>
              <a:rPr lang="en-US" sz="1800" baseline="30000" dirty="0"/>
              <a:t>th</a:t>
            </a:r>
            <a:r>
              <a:rPr lang="en-US" sz="1800" dirty="0"/>
              <a:t> grade – 8</a:t>
            </a:r>
            <a:r>
              <a:rPr lang="en-US" sz="1800" baseline="30000" dirty="0"/>
              <a:t>th</a:t>
            </a:r>
            <a:r>
              <a:rPr lang="en-US" sz="1800" dirty="0"/>
              <a:t> grade</a:t>
            </a:r>
          </a:p>
          <a:p>
            <a:r>
              <a:rPr lang="en-US" sz="1800" dirty="0"/>
              <a:t>1</a:t>
            </a:r>
            <a:r>
              <a:rPr lang="en-US" sz="1800" baseline="30000" dirty="0"/>
              <a:t>st</a:t>
            </a:r>
            <a:r>
              <a:rPr lang="en-US" sz="1800" dirty="0"/>
              <a:t> place Champion’s at 2016 Central PA</a:t>
            </a:r>
          </a:p>
          <a:p>
            <a:r>
              <a:rPr lang="en-US" sz="1800" dirty="0"/>
              <a:t>1</a:t>
            </a:r>
            <a:r>
              <a:rPr lang="en-US" sz="1800" baseline="30000" dirty="0"/>
              <a:t>st</a:t>
            </a:r>
            <a:r>
              <a:rPr lang="en-US" sz="1800" dirty="0"/>
              <a:t> place Champion’s at 2017 Southeast PA</a:t>
            </a:r>
          </a:p>
          <a:p>
            <a:r>
              <a:rPr lang="en-US" sz="1800" dirty="0"/>
              <a:t>1</a:t>
            </a:r>
            <a:r>
              <a:rPr lang="en-US" sz="1800" baseline="30000" dirty="0"/>
              <a:t>st</a:t>
            </a:r>
            <a:r>
              <a:rPr lang="en-US" sz="1800" dirty="0"/>
              <a:t> place Champion’s at 2018 East PA</a:t>
            </a:r>
          </a:p>
          <a:p>
            <a:r>
              <a:rPr lang="en-US" sz="1800" dirty="0"/>
              <a:t>3</a:t>
            </a:r>
            <a:r>
              <a:rPr lang="en-US" sz="1800" baseline="30000" dirty="0"/>
              <a:t>rd</a:t>
            </a:r>
            <a:r>
              <a:rPr lang="en-US" sz="1800" dirty="0"/>
              <a:t> place trophy in Teamwork at World Festival 2017</a:t>
            </a:r>
          </a:p>
          <a:p>
            <a:r>
              <a:rPr lang="en-US" sz="1800" dirty="0"/>
              <a:t>Our favorite core values are ”We are a Team” and ”We have fun”!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A1AA-1C1C-1D42-A68A-D4A2E4B47F7A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9E7D2-42CD-F147-992F-BE9796EBE1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8243" y="1745674"/>
            <a:ext cx="4405575" cy="21284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D27A5E-EAFA-E442-A492-B28579AED8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9635" y="4202271"/>
            <a:ext cx="4414183" cy="206377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B5861-3438-3944-8A45-3D1BAF72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update 8/06/2024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0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CORE VALUES POSTERS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909" y="1524000"/>
            <a:ext cx="3594764" cy="46482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Some teams make posters to take into judging or to leave at their pit</a:t>
            </a:r>
          </a:p>
          <a:p>
            <a:r>
              <a:rPr lang="en-US" sz="2400" dirty="0"/>
              <a:t>They are never required, but might be a fun way to capture your journey</a:t>
            </a:r>
          </a:p>
          <a:p>
            <a:r>
              <a:rPr lang="en-US" sz="2400" dirty="0"/>
              <a:t>Note: The list of FIRST Core Values has changed over time. Some examples in this lesson are based on a past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A1AA-1C1C-1D42-A68A-D4A2E4B47F7A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7B4F-7882-0E43-BD2B-B18917F6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update 8/06/2024</a:t>
            </a:r>
            <a:endParaRPr lang="en-US" dirty="0"/>
          </a:p>
        </p:txBody>
      </p:sp>
      <p:pic>
        <p:nvPicPr>
          <p:cNvPr id="5" name="Content Placeholder 6" descr="A picture containing text, indoor, several&#10;&#10;Description automatically generated">
            <a:extLst>
              <a:ext uri="{FF2B5EF4-FFF2-40B4-BE49-F238E27FC236}">
                <a16:creationId xmlns:a16="http://schemas.microsoft.com/office/drawing/2014/main" id="{3BDA036A-95ED-D813-90A1-F866498C01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23"/>
          <a:stretch/>
        </p:blipFill>
        <p:spPr>
          <a:xfrm>
            <a:off x="4572000" y="1885354"/>
            <a:ext cx="3990808" cy="444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7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POSTER DESIGN CONNECTED TO TEAM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908" y="1545265"/>
            <a:ext cx="3782464" cy="4648200"/>
          </a:xfrm>
        </p:spPr>
        <p:txBody>
          <a:bodyPr>
            <a:normAutofit/>
          </a:bodyPr>
          <a:lstStyle/>
          <a:p>
            <a:r>
              <a:rPr lang="en-US" sz="2400" dirty="0"/>
              <a:t>The Seaford Sea Lions designed their poster to look like the layers of soil and aquafer under Long Island, NY</a:t>
            </a:r>
          </a:p>
          <a:p>
            <a:r>
              <a:rPr lang="en-US" sz="2400" dirty="0"/>
              <a:t>They connected their Core Values poster to the season’s theme/their project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A1AA-1C1C-1D42-A68A-D4A2E4B47F7A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51651" y="1750731"/>
            <a:ext cx="4519293" cy="437438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6E9C0-357B-EE4C-B0FE-91542EA2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update 8/06/2024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2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03505-3FC4-D547-81F4-9900C2B9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 DESIGN CONNECTED TO TEAM NAME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6885D09-26E8-CE4A-9117-1707BEC8A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6618" y="1563614"/>
            <a:ext cx="4194208" cy="2809603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CA22A-E80A-2841-8D53-59055C8B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update 8/06/2024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A4FB0-B964-4247-AEC9-F5B1DB77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CB32AF-C1B4-4745-8C6B-D53020CD6A6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2894" y="3636848"/>
            <a:ext cx="4135382" cy="31015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2DF522-B316-A34A-98BF-82434E9CE07C}"/>
              </a:ext>
            </a:extLst>
          </p:cNvPr>
          <p:cNvSpPr txBox="1"/>
          <p:nvPr/>
        </p:nvSpPr>
        <p:spPr>
          <a:xfrm>
            <a:off x="436618" y="4323604"/>
            <a:ext cx="125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fonetiks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4F5E1B-B773-284D-A4A5-A0E77D20710C}"/>
              </a:ext>
            </a:extLst>
          </p:cNvPr>
          <p:cNvSpPr txBox="1"/>
          <p:nvPr/>
        </p:nvSpPr>
        <p:spPr>
          <a:xfrm>
            <a:off x="4812894" y="3221152"/>
            <a:ext cx="125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Tacobots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2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23957-A55F-1F49-A425-F9E42CC8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COLORFUL posters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704537-0EC1-024F-8F59-802A5540F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9177" y="1731034"/>
            <a:ext cx="4272951" cy="4002657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DE1C3-62DE-E243-B2EA-A365EF92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update 8/06/2024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B121F-E646-D74F-B7CD-D742654F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BB3A34-D581-BB48-B022-DC294472C0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5041" y="1731034"/>
            <a:ext cx="3985404" cy="29890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5012F5-8731-5142-A71B-58CDF4872FA5}"/>
              </a:ext>
            </a:extLst>
          </p:cNvPr>
          <p:cNvSpPr txBox="1"/>
          <p:nvPr/>
        </p:nvSpPr>
        <p:spPr>
          <a:xfrm>
            <a:off x="4825041" y="5009072"/>
            <a:ext cx="39854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Have fun with your posters!</a:t>
            </a:r>
          </a:p>
        </p:txBody>
      </p:sp>
    </p:spTree>
    <p:extLst>
      <p:ext uri="{BB962C8B-B14F-4D97-AF65-F5344CB8AC3E}">
        <p14:creationId xmlns:p14="http://schemas.microsoft.com/office/powerpoint/2010/main" val="1156874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87FC-74AE-5746-AE70-BECD3B0F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62B1-CB22-9445-B253-B9D11CF03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800" dirty="0"/>
              <a:t>This lesson was written by PA’s Finest Robotics Team</a:t>
            </a:r>
          </a:p>
          <a:p>
            <a:r>
              <a:rPr lang="en-US" sz="2800" dirty="0"/>
              <a:t>More lessons for FIRST LEGO League are available at </a:t>
            </a:r>
            <a:r>
              <a:rPr lang="en-US" sz="2800" dirty="0">
                <a:solidFill>
                  <a:srgbClr val="0070C0"/>
                </a:solidFill>
                <a:hlinkClick r:id="rId2"/>
              </a:rPr>
              <a:t>www.flltutorials.com</a:t>
            </a:r>
            <a:endParaRPr lang="en-US" sz="2800" dirty="0">
              <a:solidFill>
                <a:srgbClr val="0070C0"/>
              </a:solidFill>
            </a:endParaRP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25208-B353-F24A-96BF-1D4A675E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update 8/06/2024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F0430-4E01-8F48-A58B-C93EB269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02C36-3BDD-554D-AAA8-3B1C67A71922}"/>
              </a:ext>
            </a:extLst>
          </p:cNvPr>
          <p:cNvSpPr txBox="1"/>
          <p:nvPr/>
        </p:nvSpPr>
        <p:spPr>
          <a:xfrm>
            <a:off x="572568" y="5047077"/>
            <a:ext cx="7989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Creative Commons Attribution-NonCommercial-ShareAlike 4.0 International License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001F77-6FF9-7E4D-917B-D94578C36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559" y="4035813"/>
            <a:ext cx="25527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98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3756</TotalTime>
  <Words>278</Words>
  <Application>Microsoft Macintosh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Dividend</vt:lpstr>
      <vt:lpstr>CORE VALUES POSTER</vt:lpstr>
      <vt:lpstr>MEET THE AUTHORS</vt:lpstr>
      <vt:lpstr>WHY ARE CORE VALUES POSTERS USED?</vt:lpstr>
      <vt:lpstr>POSTER DESIGN CONNECTED TO TEAM PROJECT</vt:lpstr>
      <vt:lpstr>POSTER DESIGN CONNECTED TO TEAM NAME</vt:lpstr>
      <vt:lpstr>COLORFUL posters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Srinivasan Seshan</cp:lastModifiedBy>
  <cp:revision>47</cp:revision>
  <dcterms:created xsi:type="dcterms:W3CDTF">2018-06-09T21:02:33Z</dcterms:created>
  <dcterms:modified xsi:type="dcterms:W3CDTF">2024-08-06T11:01:34Z</dcterms:modified>
</cp:coreProperties>
</file>