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4"/>
  </p:notesMasterIdLst>
  <p:sldIdLst>
    <p:sldId id="256" r:id="rId2"/>
    <p:sldId id="265" r:id="rId3"/>
    <p:sldId id="259" r:id="rId4"/>
    <p:sldId id="274" r:id="rId5"/>
    <p:sldId id="264" r:id="rId6"/>
    <p:sldId id="272" r:id="rId7"/>
    <p:sldId id="260" r:id="rId8"/>
    <p:sldId id="273" r:id="rId9"/>
    <p:sldId id="261" r:id="rId10"/>
    <p:sldId id="263" r:id="rId11"/>
    <p:sldId id="262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/>
    <p:restoredTop sz="94681"/>
  </p:normalViewPr>
  <p:slideViewPr>
    <p:cSldViewPr snapToGrid="0" snapToObjects="1">
      <p:cViewPr>
        <p:scale>
          <a:sx n="110" d="100"/>
          <a:sy n="110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13DC3D-B11C-F347-ADC5-EC78886C6D84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27EB4E-0BB7-F647-98C0-F6D1191CE616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A6C8E7-329C-4C4B-901D-BA4D5D81F757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D22235-2BF0-3F4B-9C33-E5DE620A9790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95321E-5D35-B941-81C0-C686CE98DA95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498B3B3-F0C5-C145-A6FD-9B685A5B7C9F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5878421-8DE9-7647-90E6-85D285788935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0134C3-2338-D345-851D-0760E798A06A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901F08-CA93-1F45-92CC-7E49A6ADB732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A2B46B-4E4F-AA45-B946-2A3936CF6441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81F470-518E-C14A-9717-B35B5AE501D8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FROM Animal Allies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Seshan Brothers were on team Not the Droids You Are Looking For </a:t>
            </a:r>
          </a:p>
          <a:p>
            <a:pPr lvl="1"/>
            <a:r>
              <a:rPr lang="en-US" sz="2000" dirty="0"/>
              <a:t>Our research project for Trash Trek was a Global Innovation Award semi-finalist project (Top 20 out </a:t>
            </a:r>
            <a:r>
              <a:rPr lang="en-US" sz="2000"/>
              <a:t>of 30,000 </a:t>
            </a:r>
            <a:r>
              <a:rPr lang="en-US" sz="2000" dirty="0"/>
              <a:t>teams).</a:t>
            </a:r>
          </a:p>
          <a:p>
            <a:pPr lvl="1"/>
            <a:r>
              <a:rPr lang="en-US" sz="2000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sz="2000" dirty="0"/>
              <a:t>Our research project for World Class was EV3Lessons.com! ;-)</a:t>
            </a:r>
          </a:p>
          <a:p>
            <a:pPr lvl="1"/>
            <a:r>
              <a:rPr lang="en-US" sz="2000" dirty="0"/>
              <a:t>We are the Champion’s award winners from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IN APRIL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6" y="1692887"/>
            <a:ext cx="8239653" cy="4477638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Usually, </a:t>
            </a:r>
            <a:r>
              <a:rPr lang="en-US" sz="2400" i="1" dirty="0"/>
              <a:t>FIRST</a:t>
            </a:r>
            <a:r>
              <a:rPr lang="en-US" sz="2400" dirty="0"/>
              <a:t> LEGO League releases the theme and reveals the Challenge Mat and Models during the World Festival in April.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FIRST</a:t>
            </a:r>
            <a:r>
              <a:rPr lang="en-US" sz="2400" dirty="0"/>
              <a:t> and LEGO Education also release several teasers and images on their social media channels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While you will not know the details of the challenge until August, you can start thinking about the </a:t>
            </a:r>
            <a:r>
              <a:rPr lang="en-US" sz="2400" i="1" dirty="0">
                <a:solidFill>
                  <a:srgbClr val="FF0000"/>
                </a:solidFill>
              </a:rPr>
              <a:t>high-level topic</a:t>
            </a:r>
            <a:r>
              <a:rPr lang="en-US" sz="2400" dirty="0"/>
              <a:t> well in advance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BAD5-A37F-C83A-F371-3E72498C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RELEASED TEXT FROM MASTERPIECE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CE1CCEC-85E3-3A84-8DBE-59F45F0C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53757"/>
            <a:ext cx="8152463" cy="37504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F487-E936-164F-8157-8031823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DF9-7081-E2C3-8A2A-9BB1D6D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0D6D3-3651-31E9-4590-F3D6773B1AA3}"/>
              </a:ext>
            </a:extLst>
          </p:cNvPr>
          <p:cNvSpPr txBox="1"/>
          <p:nvPr/>
        </p:nvSpPr>
        <p:spPr>
          <a:xfrm>
            <a:off x="418480" y="5709173"/>
            <a:ext cx="815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Pre-Season Guide provided on </a:t>
            </a:r>
            <a:r>
              <a:rPr lang="en-US" dirty="0" err="1"/>
              <a:t>FLLTutorials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Worksheets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RELEASED TEXT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5210037" cy="40233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Between April and August, try to 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pPr lvl="1"/>
            <a:r>
              <a:rPr lang="en-US" dirty="0"/>
              <a:t>Where could you go for the MASTERPIECE season?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8" y="2170717"/>
            <a:ext cx="2713466" cy="20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EE20-3241-E42F-F095-F598E49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RELEASED IN 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0808-E580-9A5A-1751-5F8BA130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E613-BA67-B7A9-3598-412FF93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74B9-8B30-BCF0-7D6E-006DFAA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E7EA5-BD60-4C75-4176-E4445DD0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8" y="1336405"/>
            <a:ext cx="5961983" cy="12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65D7A08-CD13-2FB3-45DE-A70478EC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1" y="4113837"/>
            <a:ext cx="4156196" cy="23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B3EECA-3A1B-C5EE-F305-D39BE9295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9"/>
          <a:stretch/>
        </p:blipFill>
        <p:spPr bwMode="auto">
          <a:xfrm>
            <a:off x="448091" y="2432705"/>
            <a:ext cx="3855685" cy="38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05D1B6-84CB-5693-E6F5-C2A716126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5"/>
          <a:stretch/>
        </p:blipFill>
        <p:spPr bwMode="auto">
          <a:xfrm>
            <a:off x="4081651" y="2473589"/>
            <a:ext cx="4041604" cy="1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ACFB-C31C-70B0-C33C-8F7063883E34}"/>
              </a:ext>
            </a:extLst>
          </p:cNvPr>
          <p:cNvSpPr txBox="1"/>
          <p:nvPr/>
        </p:nvSpPr>
        <p:spPr>
          <a:xfrm rot="16200000">
            <a:off x="-1470539" y="4067149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FROM SUPERPOWERED</a:t>
            </a:r>
          </a:p>
        </p:txBody>
      </p:sp>
    </p:spTree>
    <p:extLst>
      <p:ext uri="{BB962C8B-B14F-4D97-AF65-F5344CB8AC3E}">
        <p14:creationId xmlns:p14="http://schemas.microsoft.com/office/powerpoint/2010/main" val="37552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Sometimes, you are allowed to pick only from a certain sub-set of topics (e.g. Nature’s Fury listed which natural disasters were allowed)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4" y="2318561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3BD4-8AD4-9196-029D-8F02CA3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PROBLEM That is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5C0-FD61-23D3-B8C2-15095335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4353215"/>
          </a:xfrm>
        </p:spPr>
        <p:txBody>
          <a:bodyPr>
            <a:normAutofit/>
          </a:bodyPr>
          <a:lstStyle/>
          <a:p>
            <a:r>
              <a:rPr lang="en-US" sz="2400" dirty="0"/>
              <a:t>Always </a:t>
            </a:r>
            <a:r>
              <a:rPr lang="en-US" sz="2400" u="sng" dirty="0"/>
              <a:t>think of a problem first</a:t>
            </a:r>
            <a:r>
              <a:rPr lang="en-US" sz="2400" dirty="0"/>
              <a:t>, not the solution</a:t>
            </a:r>
          </a:p>
          <a:p>
            <a:r>
              <a:rPr lang="en-US" sz="2400" dirty="0"/>
              <a:t>The problem can be </a:t>
            </a:r>
            <a:r>
              <a:rPr lang="en-US" sz="2400" u="sng" dirty="0"/>
              <a:t>as small or big</a:t>
            </a:r>
            <a:r>
              <a:rPr lang="en-US" sz="2400" dirty="0"/>
              <a:t> as you want</a:t>
            </a:r>
          </a:p>
          <a:p>
            <a:r>
              <a:rPr lang="en-US" sz="2400" dirty="0"/>
              <a:t>Most students relate better to local problems that impact their daily lives in some way</a:t>
            </a:r>
          </a:p>
          <a:p>
            <a:r>
              <a:rPr lang="en-US" sz="2400" dirty="0"/>
              <a:t>Do not worry that there is already a solution to the problem. As part of the process, you will look at existing solutions and see if you can make improvements.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29-24EB-F0E6-22A4-10CB54E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50EBA-04BD-45C2-F4B5-B29575E7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3"/>
            <a:ext cx="3811277" cy="43247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Everyone works on the project </a:t>
            </a:r>
          </a:p>
          <a:p>
            <a:pPr lvl="1"/>
            <a:r>
              <a:rPr lang="en-US" sz="1800" dirty="0"/>
              <a:t>Pick a topic that all team members can agree on/are interested in</a:t>
            </a:r>
          </a:p>
          <a:p>
            <a:r>
              <a:rPr lang="en-US" sz="2000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sz="1800" dirty="0"/>
              <a:t>Then the team decides which topic they are most interested in to pick for their team’s project.</a:t>
            </a:r>
          </a:p>
          <a:p>
            <a:pPr lvl="1"/>
            <a:r>
              <a:rPr lang="en-US" sz="1800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149</TotalTime>
  <Words>733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Identifying a Problem</vt:lpstr>
      <vt:lpstr>About The AUTHOR</vt:lpstr>
      <vt:lpstr>Getting STARTED IN APRIL</vt:lpstr>
      <vt:lpstr>SAMPLE RELEASED TEXT FROM MASTERPIECE</vt:lpstr>
      <vt:lpstr>USING THE RELEASED TEXT AND IMAGES</vt:lpstr>
      <vt:lpstr>CHALLENGE RELEASED IN AUGUST</vt:lpstr>
      <vt:lpstr>Read the Challenge Documents Carefully</vt:lpstr>
      <vt:lpstr>PICK A PROBLEM That is meaningful</vt:lpstr>
      <vt:lpstr>Pick a Topic Everyone Agrees Upon</vt:lpstr>
      <vt:lpstr>“Identifying a Problem” Process</vt:lpstr>
      <vt:lpstr>Sample Topics FROM Animal Allies SEASON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29</cp:revision>
  <dcterms:created xsi:type="dcterms:W3CDTF">2017-08-13T17:46:18Z</dcterms:created>
  <dcterms:modified xsi:type="dcterms:W3CDTF">2024-08-05T13:07:00Z</dcterms:modified>
</cp:coreProperties>
</file>