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3"/>
  </p:notesMasterIdLst>
  <p:handoutMasterIdLst>
    <p:handoutMasterId r:id="rId14"/>
  </p:handoutMasterIdLst>
  <p:sldIdLst>
    <p:sldId id="289" r:id="rId8"/>
    <p:sldId id="290" r:id="rId9"/>
    <p:sldId id="293" r:id="rId10"/>
    <p:sldId id="292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1408"/>
  </p:normalViewPr>
  <p:slideViewPr>
    <p:cSldViewPr snapToGrid="0" snapToObjects="1">
      <p:cViewPr varScale="1">
        <p:scale>
          <a:sx n="108" d="100"/>
          <a:sy n="108" d="100"/>
        </p:scale>
        <p:origin x="5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E915-3EB5-D446-B69D-8B2DA7ECE9C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17BC-08FB-184A-A3DD-BAB930A3B53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3E8B-3D6B-4A49-9FDF-475DCAE0290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BA96-F4E9-6D45-A88B-BF51EFDE103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0E70-F6D1-8349-90B0-70C286A7F22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0AB7-F258-1342-B6B9-6A210030395C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22F4-D5EF-5343-AB56-0A736A05CCD5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207A-9F0B-EB4A-8D8A-D95E776EE236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0C32-ACB8-594C-8F88-46C32BC66C67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AED1-3A8E-1B49-8C4C-27941E6A2050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52FF-F81A-C344-9DEE-2EE8783ED614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FFEF-FA2F-3A41-AADB-86A6CE9FD8A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6568-423D-844C-90F9-6821C90F8FE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76A5-1797-F048-9296-A1717B758DB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3AB6-6D9F-8E47-8FEA-BD195656E25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D353-5B05-3F40-A939-88956A08DA0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5DEC-CA61-A340-9E4C-2FA55E8D60B5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B9E-6971-DC42-A1BC-800BDC37680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D8A-8C83-924C-8083-B0828F671B5F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2A11-592A-0D46-B963-B00F8166823A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AFF1-B7C1-1840-B82C-3CFF58912DEC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E6F4-199E-A84C-909B-37ED3941B6B4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CA8B-D183-F442-B79A-518B840065FE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62F7-B66D-A44F-BA83-EF8672BDFD58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4713-FE05-144D-952B-4A6456A979FC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42A1-FD22-9947-9610-A76AE48E581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6273-06C1-2C40-84C2-4FE8B492E045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C419-CB15-8C40-9774-0D34055F58B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5485-ED5B-5142-8E9A-18BD9EF2189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04C4-E819-5344-A53D-2CA42F402A63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1BEE-8F8A-0444-B072-B970B40A9E8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9D4-0B5C-CF43-B938-D634F7664E07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71-0AD6-D94E-A794-4BDCFB1DCA55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DAFC-E80A-1841-892A-5FAA13A2A3F0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EB7C-6EFD-3940-B5BE-65DB919F6F6C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8508-6E84-6C49-B41D-FA2E5406B97F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427E-0FA2-5F4B-909D-C18D067CABE4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8D60-E485-B945-B916-2C8D1893A1B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53CB-BDD5-0B4C-947D-91400666B82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D864-5BB0-9D45-94F7-B0105F46B1C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CE29-BC7E-6442-AFEB-9158A899910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9259-685A-7247-A3F2-7D1246388740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7856-630F-A944-B680-D50AB30930DA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CA57-46CC-6846-9C6B-97A002B6A9C0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A54D-1B25-6A4B-A94D-65A02F340461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1BDF-92DF-D443-899C-3B808BD0F696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5A3F-D32A-6447-9EEB-A4565BA160ED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F66C-3FA5-F944-A9C6-827BD04EC94E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20E-66B5-1747-9627-3ED50333C525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405E-5F46-EF4A-AA33-F80979D00917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7336-991F-324D-9B32-F54F18DBCDD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7B9F-43A5-B443-A49B-B69C6F0C26E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06DA-1AE1-A14B-A26C-5E07750114A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DF60-FE4C-104A-9FE0-A5176816677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867-0E4A-8248-935A-8BF7EDC9AC9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EDBA-7347-5E49-A670-8F527461BA3A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10E-6A1C-094B-AC2B-1814DEBB71D4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33E4-5CA1-FF47-A28A-317CD312D262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59A4-FEB2-2443-BC17-E38AA7AC6C6C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4A21-CDC5-7A42-B5AA-B2092E5CD66E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18B9-5E6C-8745-8D5A-510A737163F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7D20-2F02-C24B-ABEE-4557CCA3533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FA7-979E-BB48-AC2F-511FAA4F0D3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CB1174-23B5-7F4D-BBFC-31D09F8EE2C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7DC5F1-2538-5047-AE53-B3F91219C966}" type="datetime1">
              <a:rPr lang="en-US" smtClean="0"/>
              <a:t>5/29/23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8FDC-5937-EB47-9B66-9DF620D508A8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1BFEC28-2DA8-C647-B7C8-C3ED469F264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419838C-5A88-B443-A793-6153A0A8EBEA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F9AD57C-65EE-4F4C-84D4-665D294D129B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484E400-7384-0347-BEF4-9D6A8E6EF528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DCF30D-E8F2-0D47-8318-F61AA3BFD0B3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AAA9BB4-77F9-0549-A07D-8BD7660CFDE7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32D37F7-ADF5-884A-9680-C7E2AF36E81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AEF632-2EA8-194A-87B6-AD0B6E5E546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46A8-3178-9E49-909A-62CB86C19F2E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12C-90A0-C44A-B74A-658CB6C4BD5C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565CC0C-2939-5840-9267-C17F072C12E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245233B-8EE2-6D4A-B665-41FB62629D4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751D-9DE6-D442-B69C-4097A1CA249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ECFF5F-FE51-504F-A124-E0CE48B72B8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0565A33-7F1D-9249-BBA9-FF39CC50119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0586C-EBC7-D846-8122-48BCD34FA9B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B90968-A7D7-3349-8898-4714D09AEB1E}" type="datetime1">
              <a:rPr lang="en-US" smtClean="0"/>
              <a:t>5/29/23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Lesson 7: </a:t>
            </a:r>
            <a:br>
              <a:rPr lang="en-US" dirty="0"/>
            </a:br>
            <a:r>
              <a:rPr lang="en-US" dirty="0"/>
              <a:t>aligning in LAUNCH AREA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MARKINGS IN THE LAUNCH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114800" cy="4373563"/>
          </a:xfrm>
        </p:spPr>
        <p:txBody>
          <a:bodyPr>
            <a:normAutofit/>
          </a:bodyPr>
          <a:lstStyle/>
          <a:p>
            <a:r>
              <a:rPr lang="en-US" sz="2000" dirty="0"/>
              <a:t>Aligning before you launch helps your robot get a good start</a:t>
            </a:r>
          </a:p>
          <a:p>
            <a:r>
              <a:rPr lang="en-US" sz="2000" dirty="0"/>
              <a:t>Notice that the Launch Area has markings like a grid. Use these marks to start you robot in the same spot each time</a:t>
            </a:r>
          </a:p>
          <a:p>
            <a:r>
              <a:rPr lang="en-US" sz="2000" dirty="0"/>
              <a:t>You can also use the text or logos in Launch Area to align your robot (</a:t>
            </a:r>
            <a:r>
              <a:rPr lang="en-US" sz="2000" dirty="0" err="1"/>
              <a:t>eg.</a:t>
            </a:r>
            <a:r>
              <a:rPr lang="en-US" sz="2000" dirty="0"/>
              <a:t> Start at the top of the red box surrounding the word </a:t>
            </a:r>
            <a:r>
              <a:rPr lang="en-US" sz="2000" i="1" dirty="0"/>
              <a:t>Challenge</a:t>
            </a:r>
            <a:r>
              <a:rPr lang="en-US" sz="2000" dirty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  <a:endParaRPr lang="en-US" dirty="0"/>
          </a:p>
        </p:txBody>
      </p:sp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6CBBDE93-A3C6-1BFC-9F1E-B79233510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" t="55640" r="71289"/>
          <a:stretch/>
        </p:blipFill>
        <p:spPr>
          <a:xfrm>
            <a:off x="4572000" y="1599811"/>
            <a:ext cx="3800473" cy="37338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BEFE51-3BDC-539D-57EA-2BA884F38648}"/>
              </a:ext>
            </a:extLst>
          </p:cNvPr>
          <p:cNvSpPr txBox="1"/>
          <p:nvPr/>
        </p:nvSpPr>
        <p:spPr>
          <a:xfrm>
            <a:off x="4572000" y="5333682"/>
            <a:ext cx="391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mat from past season</a:t>
            </a:r>
          </a:p>
        </p:txBody>
      </p:sp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board&#10;&#10;Description automatically generated with low confidence">
            <a:extLst>
              <a:ext uri="{FF2B5EF4-FFF2-40B4-BE49-F238E27FC236}">
                <a16:creationId xmlns:a16="http://schemas.microsoft.com/office/drawing/2014/main" id="{26CBE70A-D10E-838A-C465-AFDD3ADB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15369"/>
            <a:ext cx="8156858" cy="37725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GOOD PRACTICES FOR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8236226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When you begin your run, consider </a:t>
            </a:r>
            <a:r>
              <a:rPr lang="en-US" sz="2000" u="sng" dirty="0">
                <a:solidFill>
                  <a:srgbClr val="00B050"/>
                </a:solidFill>
              </a:rPr>
              <a:t>backing into the wall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to straighten out before you head out of the Launch Area</a:t>
            </a:r>
            <a:endParaRPr lang="en-US" sz="1600" dirty="0"/>
          </a:p>
          <a:p>
            <a:pPr marL="342900" indent="-34290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0D9992-0809-3F41-B840-4E34792ED66D}"/>
              </a:ext>
            </a:extLst>
          </p:cNvPr>
          <p:cNvCxnSpPr>
            <a:cxnSpLocks/>
          </p:cNvCxnSpPr>
          <p:nvPr/>
        </p:nvCxnSpPr>
        <p:spPr>
          <a:xfrm>
            <a:off x="2296439" y="6068731"/>
            <a:ext cx="0" cy="3191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35BA40-0A5A-F648-81F2-02B4BA4B4D3C}"/>
              </a:ext>
            </a:extLst>
          </p:cNvPr>
          <p:cNvGrpSpPr/>
          <p:nvPr/>
        </p:nvGrpSpPr>
        <p:grpSpPr>
          <a:xfrm>
            <a:off x="2061473" y="5287727"/>
            <a:ext cx="469932" cy="638370"/>
            <a:chOff x="7091680" y="2316689"/>
            <a:chExt cx="731520" cy="9144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1EE789-C64A-5043-A8DA-1CFA689DE0C8}"/>
                </a:ext>
              </a:extLst>
            </p:cNvPr>
            <p:cNvSpPr/>
            <p:nvPr/>
          </p:nvSpPr>
          <p:spPr>
            <a:xfrm>
              <a:off x="7132320" y="2316689"/>
              <a:ext cx="650240" cy="914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40FAAB-2737-7D40-B448-2D2A4AE1CBF2}"/>
                </a:ext>
              </a:extLst>
            </p:cNvPr>
            <p:cNvSpPr/>
            <p:nvPr/>
          </p:nvSpPr>
          <p:spPr>
            <a:xfrm>
              <a:off x="7091680" y="2834849"/>
              <a:ext cx="11176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AC40E5-6400-3B42-BFA3-52DF968AB0CD}"/>
                </a:ext>
              </a:extLst>
            </p:cNvPr>
            <p:cNvSpPr/>
            <p:nvPr/>
          </p:nvSpPr>
          <p:spPr>
            <a:xfrm>
              <a:off x="7711440" y="2834849"/>
              <a:ext cx="11176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CAC9EE-FBC3-2A46-9D41-24473D12D9FE}"/>
              </a:ext>
            </a:extLst>
          </p:cNvPr>
          <p:cNvCxnSpPr>
            <a:cxnSpLocks/>
          </p:cNvCxnSpPr>
          <p:nvPr/>
        </p:nvCxnSpPr>
        <p:spPr>
          <a:xfrm flipV="1">
            <a:off x="2296438" y="4441371"/>
            <a:ext cx="0" cy="7096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8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17F2-5333-424C-88FA-7692DB9A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DC27-DAA2-5245-8E31-70E07679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551" y="1813389"/>
            <a:ext cx="4286248" cy="404540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Jigs are LEGO guides/rulers that the team places in the Launch Area</a:t>
            </a:r>
          </a:p>
          <a:p>
            <a:r>
              <a:rPr lang="en-US" dirty="0"/>
              <a:t>The robot is pushed against the jig for alignment</a:t>
            </a:r>
          </a:p>
          <a:p>
            <a:r>
              <a:rPr lang="en-US" dirty="0"/>
              <a:t>Jigs can be made from any LEGO elements (including Duplo)</a:t>
            </a:r>
          </a:p>
          <a:p>
            <a:r>
              <a:rPr lang="en-US" dirty="0"/>
              <a:t>Read the rules carefully to check if a jig can extend outside </a:t>
            </a:r>
            <a:r>
              <a:rPr lang="en-US"/>
              <a:t>the Launch </a:t>
            </a:r>
            <a:r>
              <a:rPr lang="en-US" dirty="0"/>
              <a:t>A</a:t>
            </a:r>
            <a:r>
              <a:rPr lang="en-US"/>
              <a:t>rea </a:t>
            </a:r>
            <a:r>
              <a:rPr lang="en-US" dirty="0"/>
              <a:t>and if you are allowed to hold it in place or not (rules can vary every year)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80C96-7D55-E344-A9AC-AE5AD1A0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20FF03-3322-7445-A88E-7DA0C147BC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192" y="1813389"/>
            <a:ext cx="3562183" cy="352880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94B9E7B-522E-384B-880B-3094745240EF}"/>
              </a:ext>
            </a:extLst>
          </p:cNvPr>
          <p:cNvSpPr/>
          <p:nvPr/>
        </p:nvSpPr>
        <p:spPr>
          <a:xfrm>
            <a:off x="1539433" y="4317357"/>
            <a:ext cx="1979271" cy="8449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4"/>
              </a:rPr>
              <a:t>www.flltutorials.com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15330</TotalTime>
  <Words>267</Words>
  <Application>Microsoft Macintosh PowerPoint</Application>
  <PresentationFormat>On-screen Show (4:3)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Lesson 7:  aligning in LAUNCH AREA</vt:lpstr>
      <vt:lpstr>USING MARKINGS IN THE LAUNCH AREA</vt:lpstr>
      <vt:lpstr>OTHER GOOD PRACTICES FOR ALIGNMENT</vt:lpstr>
      <vt:lpstr>USING JIGS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233</cp:revision>
  <cp:lastPrinted>2016-08-04T16:20:00Z</cp:lastPrinted>
  <dcterms:created xsi:type="dcterms:W3CDTF">2014-10-28T21:59:38Z</dcterms:created>
  <dcterms:modified xsi:type="dcterms:W3CDTF">2023-05-29T14:29:06Z</dcterms:modified>
</cp:coreProperties>
</file>