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20"/>
  </p:notesMasterIdLst>
  <p:handoutMasterIdLst>
    <p:handoutMasterId r:id="rId21"/>
  </p:handoutMasterIdLst>
  <p:sldIdLst>
    <p:sldId id="289" r:id="rId8"/>
    <p:sldId id="301" r:id="rId9"/>
    <p:sldId id="290" r:id="rId10"/>
    <p:sldId id="291" r:id="rId11"/>
    <p:sldId id="292" r:id="rId12"/>
    <p:sldId id="293" r:id="rId13"/>
    <p:sldId id="294" r:id="rId14"/>
    <p:sldId id="297" r:id="rId15"/>
    <p:sldId id="300" r:id="rId16"/>
    <p:sldId id="299" r:id="rId17"/>
    <p:sldId id="295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98" autoAdjust="0"/>
    <p:restoredTop sz="94155"/>
  </p:normalViewPr>
  <p:slideViewPr>
    <p:cSldViewPr snapToGrid="0" snapToObjects="1">
      <p:cViewPr varScale="1">
        <p:scale>
          <a:sx n="83" d="100"/>
          <a:sy n="83" d="100"/>
        </p:scale>
        <p:origin x="208" y="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7CA0-D065-344C-8DC4-FB5CDAA07B7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9349-CC22-F74A-AA4A-11056C4EF77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06CA5-066B-7049-B567-06F63B8F66F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1B42-58EB-8F42-B33A-5228BDE9D54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7FA4-EF4D-D547-8757-69163596933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EED4D-9203-FA4A-B94B-11EA362E5528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D870-9579-1B42-A51B-353F015666E7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5733C-4985-0743-87A3-B8099B0F13DE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2373B-3DC1-D74B-A7D3-0FCB2791BAE6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5265-339A-8840-8738-58FA39B61851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AD893-ECC0-3340-8027-0E2C6B761DF5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F83F-409C-8648-9FCD-760604CE46C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5EE6-B1CD-DE47-882A-796B766CDA76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E042-01A5-7F47-A988-2A750F1582B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630B-7B46-2F4D-B467-19DEF4F75057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13200-73D4-8E4E-B41B-A71B8B9A01F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CF19-DD1B-C14D-BF36-7695B176352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CE0B-50E4-3343-A8E5-5CE3C12DFAB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9026-696E-694C-906B-39822606B87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2A1D-BED1-8D45-A406-A9846B6BEF4A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80CE2-0B6F-7D45-AF7B-3A83A0F8ABF0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5477-0061-3C44-A7AE-03167354FC9D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959C-53AA-684A-8B2B-FD8D7E757F02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CA66-9AAE-C949-914C-8FC6C3F1680D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7FBD-2549-BB40-B180-15272844CA8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C192-204A-6045-B55E-A21BE6A4010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E24F1-F461-D84B-A858-DDBBD4A0B09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D5AB7-D8AB-7A41-A7E5-4AB1AA8CF47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DFD1-93BA-5B4F-ABA9-79F248B079B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9EC52-6C83-3C41-A638-895622464C62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D84C-5900-7740-A7EF-59773FF7FFB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1F99E-848A-3B46-9DE7-C9A011BBD9BA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40B0-2085-C444-A162-F5E12F352E6E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FAB0-7595-9848-81FE-7058E4870880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91C93-5005-E048-A42F-27F96D000875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CD8F8-5A2D-2245-84A7-7DBBF80DAE25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8FD5-E814-B146-9F13-6F0E75CEA43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C4717-A916-5840-94E1-5D0890CBEDF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49F7-2568-9E49-8008-F8D95F24539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48D03-71D2-FF4E-B31D-50B1E962DF6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252F-E51C-9C42-A68B-3384BD59CD4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E590B-EF66-F147-912B-516619FC3532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5FC-9DFA-0948-AB73-509B3A8B1283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EFED-87C5-0F49-AD5B-FA371E6EAB3B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F622-67E1-1044-BB59-893D69466F8D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244C9-3E90-554A-B1CF-3D4A2054F9C2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51C70-23A4-D845-A432-DF4BDDF449E5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F8B5-BE53-9B4C-9471-C7525FA93098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DAF5-DAF6-9841-B0EF-4CE53D3E4756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BA8F-A08F-AC46-95F7-954A53D41E2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09BB-0FFE-EA4E-B32A-E12ADA7F872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BD99-5D01-DB42-842F-CB282DE8651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5922-5BF7-DD46-A2F5-7D041543A75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0FFF-92D0-A34E-908D-98D69F67A05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8FC8-3B99-CF4B-BB8D-8F19DF9E1990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9A489-4797-4844-9302-59A6B1E5B3B7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78DC-C0C5-9E4B-92FD-E7DDDC8E8E4E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2B28-F713-9D4C-A730-880309AC7B01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A724-E3D7-0440-9CBF-2F6AB21B5BE9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5199-678C-084D-9E4E-6EA1D529CB73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C2B5-8D79-324C-8E9C-398F74B6DAB6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9C5-7C3B-EB4F-9C77-29005728D987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D242E-A49A-A143-84CE-69D6B55153A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72AEDE-48CC-5C40-B20B-13D78EAA9DA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44771F-6214-E145-8562-3E867729D6DA}" type="datetime1">
              <a:rPr lang="en-US" smtClean="0"/>
              <a:t>5/29/23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1FBC-B4A0-6C44-BAB5-A3EA498DA683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2139478-8216-5347-A9D4-FFBC4D073727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21FFB0A-5966-784F-9ADC-E63694711C72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92299C7-0334-9A48-95F3-081947413C7D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EA24510-404C-DE49-A064-B8E9125B4C08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DA8622-D38C-964C-A1D0-418DE7B6129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825E8F8-8855-664B-8A7D-39A0B42A2035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C4CBC6F-6B3E-694B-9573-CCBFF86CE6B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D7C13A-0B03-E746-952E-D3584B92E24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CD22-1ABE-E848-B875-C676EED2141E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F2D36-C86F-C849-A11B-321D8E1D1CAA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0D489D2-B36F-B04A-96AA-1F21298CC77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92B3C64-5A03-E949-9402-18ED35D6561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6B647-D7CB-114C-B2F5-6345F1FA508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4A22D63-82A3-2B44-88BF-3F37A9AD69D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A5FC935-D78A-D24B-B757-B040A1141A6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7A59D-51F6-F34C-A6FD-0AB06062C6D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3DFB38-74F9-754F-A0B6-0B07B271B8F1}" type="datetime1">
              <a:rPr lang="en-US" smtClean="0"/>
              <a:t>5/29/23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ocad.org/trac" TargetMode="External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5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cklink.com/v2/build/studio.page" TargetMode="External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0bunR-iBHU?list=PLH3wHnw9b170XP7HkZ6wc-FNl_7kxZOy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hyperlink" Target="https://youtu.be/p-UBj76eEGA" TargetMode="External"/><Relationship Id="rId5" Type="http://schemas.openxmlformats.org/officeDocument/2006/relationships/hyperlink" Target="https://youtu.be/X4c7Q0W4cDI" TargetMode="External"/><Relationship Id="rId4" Type="http://schemas.openxmlformats.org/officeDocument/2006/relationships/hyperlink" Target="https://youtu.be/-IaTwfQXmY0?list=PLH3wHnw9b170XP7HkZ6wc-FNl_7kxZOy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Lego DEGITAL DESIGN software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with LDD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4475"/>
            <a:ext cx="8245474" cy="4611688"/>
          </a:xfrm>
        </p:spPr>
        <p:txBody>
          <a:bodyPr>
            <a:normAutofit/>
          </a:bodyPr>
          <a:lstStyle/>
          <a:p>
            <a:r>
              <a:rPr lang="en-US" sz="2800" dirty="0"/>
              <a:t>Build instructions generated by the software often seem out-of-order and do not make sense</a:t>
            </a:r>
          </a:p>
          <a:p>
            <a:r>
              <a:rPr lang="en-US" sz="2800" dirty="0"/>
              <a:t>Build instructions cannot be customized</a:t>
            </a:r>
          </a:p>
          <a:p>
            <a:r>
              <a:rPr lang="en-US" sz="2800" dirty="0"/>
              <a:t>Sometimes builds you may have created in the real world are not permitted in the LDD environment as they are technically stressing the LEGO elements</a:t>
            </a:r>
          </a:p>
          <a:p>
            <a:r>
              <a:rPr lang="en-US" sz="2800" dirty="0"/>
              <a:t>Pneumatic hoses, rubber bands, and some other elements often cannot be connected and placed correctly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68887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LEGO Cad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LDCad</a:t>
            </a:r>
            <a:r>
              <a:rPr lang="en-US" sz="2400" dirty="0"/>
              <a:t>: http://</a:t>
            </a:r>
            <a:r>
              <a:rPr lang="en-US" sz="2400" dirty="0" err="1"/>
              <a:t>www.melkert.net</a:t>
            </a:r>
            <a:r>
              <a:rPr lang="en-US" sz="2400" dirty="0"/>
              <a:t>/</a:t>
            </a:r>
            <a:r>
              <a:rPr lang="en-US" sz="2400" dirty="0" err="1"/>
              <a:t>LDCad</a:t>
            </a:r>
            <a:r>
              <a:rPr lang="en-US" sz="2400" dirty="0"/>
              <a:t> </a:t>
            </a:r>
          </a:p>
          <a:p>
            <a:r>
              <a:rPr lang="en-US" sz="2400" dirty="0"/>
              <a:t>MLCAD: http://</a:t>
            </a:r>
            <a:r>
              <a:rPr lang="en-US" sz="2400" dirty="0" err="1"/>
              <a:t>mlcad.lm-software.com</a:t>
            </a:r>
            <a:r>
              <a:rPr lang="en-US" sz="2400" dirty="0"/>
              <a:t>/ </a:t>
            </a:r>
          </a:p>
          <a:p>
            <a:r>
              <a:rPr lang="en-US" sz="2400" dirty="0" err="1"/>
              <a:t>LeoCAD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http://www.leocad.org/trac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All these above use the LDRAW building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92864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4"/>
              </a:rPr>
              <a:t>www.flltutorials.com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A33C-4F7B-E3E9-DB58-4A960EDE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LDD is NO LONGER SUPPORTED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FBC6-5999-C158-9F8F-F85ABB443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LEGO DIGITAL DESIGNER website was shut down in January 2022.</a:t>
            </a:r>
          </a:p>
          <a:p>
            <a:r>
              <a:rPr lang="en-US" dirty="0"/>
              <a:t>It is replaced by </a:t>
            </a:r>
            <a:r>
              <a:rPr lang="en-US" dirty="0" err="1"/>
              <a:t>Bricklink</a:t>
            </a:r>
            <a:r>
              <a:rPr lang="en-US" dirty="0"/>
              <a:t> Studio (</a:t>
            </a:r>
            <a:r>
              <a:rPr lang="en-US" dirty="0">
                <a:hlinkClick r:id="rId2"/>
              </a:rPr>
              <a:t>https://www.bricklink.com/v2/build/studio.page</a:t>
            </a:r>
            <a:r>
              <a:rPr lang="en-US" dirty="0"/>
              <a:t>)</a:t>
            </a:r>
          </a:p>
          <a:p>
            <a:r>
              <a:rPr lang="en-US" dirty="0"/>
              <a:t>If you already have it installed on your computer, you can use the tips in this lesson and open .</a:t>
            </a:r>
            <a:r>
              <a:rPr lang="en-US" dirty="0" err="1"/>
              <a:t>lxf</a:t>
            </a:r>
            <a:r>
              <a:rPr lang="en-US" dirty="0"/>
              <a:t> files on the </a:t>
            </a:r>
            <a:r>
              <a:rPr lang="en-US" dirty="0" err="1"/>
              <a:t>FLLTutorials</a:t>
            </a:r>
            <a:r>
              <a:rPr lang="en-US" dirty="0"/>
              <a:t> site</a:t>
            </a:r>
          </a:p>
          <a:p>
            <a:r>
              <a:rPr lang="en-US" dirty="0"/>
              <a:t>https://</a:t>
            </a:r>
            <a:r>
              <a:rPr lang="en-US" dirty="0" err="1"/>
              <a:t>jaysbrickblog.com</a:t>
            </a:r>
            <a:r>
              <a:rPr lang="en-US" dirty="0"/>
              <a:t>/news/lego-digital-designer-ldd-will-be-shut-down-end-january-replaced-by-bricklink-studio/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B53C3-1E4C-46E3-3C47-B31FB97E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39157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LEGO CAD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539343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An easy way to share your designs with team members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Can help you document your designs for your Robot Game judging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Can help you create a duplicate of your robot or make repairs if your robot is damaged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Can be used to upload you design into some virtual robotics environments that are available from third-party providers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  <a:endParaRPr lang="en-US" dirty="0"/>
          </a:p>
        </p:txBody>
      </p:sp>
      <p:pic>
        <p:nvPicPr>
          <p:cNvPr id="6" name="Picture 5" descr="A picture containing toy, LEGO, cake, indoor&#10;&#10;Description generated with very high confidence">
            <a:extLst>
              <a:ext uri="{FF2B5EF4-FFF2-40B4-BE49-F238E27FC236}">
                <a16:creationId xmlns:a16="http://schemas.microsoft.com/office/drawing/2014/main" id="{5D71668C-336A-4F7E-9372-CEB64BBFF5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93" t="9675" r="25655" b="6344"/>
          <a:stretch/>
        </p:blipFill>
        <p:spPr>
          <a:xfrm>
            <a:off x="5141811" y="1926770"/>
            <a:ext cx="3730046" cy="38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LEGO digital designer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3323554" cy="449738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There are many tools available for creating LEGO designs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LEGO Digital Designer (LDD) is frequently used by teams and is free to download</a:t>
            </a:r>
          </a:p>
          <a:p>
            <a:pPr marL="666900" lvl="1" indent="-342900">
              <a:buFont typeface="Arial" charset="0"/>
              <a:buChar char="•"/>
            </a:pPr>
            <a:r>
              <a:rPr lang="en-US" sz="1600" dirty="0"/>
              <a:t>Link: http://ldd.lego.com/en-us/download 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You can download and view .</a:t>
            </a:r>
            <a:r>
              <a:rPr lang="en-US" sz="2000" dirty="0" err="1"/>
              <a:t>lxf</a:t>
            </a:r>
            <a:r>
              <a:rPr lang="en-US" sz="2000" dirty="0"/>
              <a:t> files shared on FLLTutorials.com and EV3Lessons.com and open them using this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06C6C8-8745-4B06-9691-CC4DFF5411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238" y="1708490"/>
            <a:ext cx="4587562" cy="43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9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Generating HTML Building guide from .</a:t>
            </a:r>
            <a:r>
              <a:rPr lang="en-US" dirty="0" err="1"/>
              <a:t>lxf</a:t>
            </a:r>
            <a:r>
              <a:rPr lang="en-US" dirty="0"/>
              <a:t> files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962873" y="1919304"/>
            <a:ext cx="2542327" cy="2728896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Select Building Guide Mode Icon on the far right</a:t>
            </a:r>
          </a:p>
          <a:p>
            <a:endParaRPr lang="en-US" dirty="0"/>
          </a:p>
          <a:p>
            <a:r>
              <a:rPr lang="en-US" dirty="0"/>
              <a:t>Select the HTML Icon Guide on the far left</a:t>
            </a:r>
          </a:p>
          <a:p>
            <a:endParaRPr lang="en-US" dirty="0"/>
          </a:p>
          <a:p>
            <a:r>
              <a:rPr lang="en-US" dirty="0"/>
              <a:t>Follow the rest of the onscreen instructions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05" y="3013114"/>
            <a:ext cx="618885" cy="6295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89" y="1911225"/>
            <a:ext cx="571500" cy="571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4689300"/>
            <a:ext cx="329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Note: Building Instructions created by LEGO Digital Designer often don’t make sense and cannot be customized</a:t>
            </a:r>
          </a:p>
        </p:txBody>
      </p:sp>
      <p:pic>
        <p:nvPicPr>
          <p:cNvPr id="5" name="Picture 4" descr="A picture containing toy, LEGO&#10;&#10;Description generated with very high confidence">
            <a:extLst>
              <a:ext uri="{FF2B5EF4-FFF2-40B4-BE49-F238E27FC236}">
                <a16:creationId xmlns:a16="http://schemas.microsoft.com/office/drawing/2014/main" id="{2F859C0E-2A22-4A36-94DF-7032387DF94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85" y="1911225"/>
            <a:ext cx="4778771" cy="317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40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 Parts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025"/>
            <a:ext cx="8229600" cy="4580138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1800" dirty="0"/>
              <a:t>The last page of the build instructions (HTML Building Guide mode) has a parts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17217" y="2847975"/>
            <a:ext cx="2415039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1600" b="0" dirty="0"/>
              <a:t>Alternatively, you can select Export BOM  (Bill of Materials) from the menu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4" r="3047" b="6098"/>
          <a:stretch/>
        </p:blipFill>
        <p:spPr>
          <a:xfrm>
            <a:off x="6671825" y="4135830"/>
            <a:ext cx="1105823" cy="1418849"/>
          </a:xfrm>
          <a:prstGeom prst="rect">
            <a:avLst/>
          </a:prstGeom>
        </p:spPr>
      </p:pic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DB4A58-0B82-4F84-BD01-0AD0735FB24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12" y="2198380"/>
            <a:ext cx="5588677" cy="358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LDD to create </a:t>
            </a:r>
            <a:r>
              <a:rPr lang="en-US" dirty="0" err="1"/>
              <a:t>mindstorms</a:t>
            </a:r>
            <a:r>
              <a:rPr lang="en-US" dirty="0"/>
              <a:t>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9" y="1981204"/>
            <a:ext cx="3713545" cy="1104896"/>
          </a:xfrm>
        </p:spPr>
        <p:txBody>
          <a:bodyPr>
            <a:normAutofit/>
          </a:bodyPr>
          <a:lstStyle/>
          <a:p>
            <a:r>
              <a:rPr lang="en-US" sz="2000" dirty="0"/>
              <a:t>Step 1: File —&gt; View —&gt; New Themes Select MINDSTORMS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4" y="3309193"/>
            <a:ext cx="3492500" cy="1717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225" y="3309193"/>
            <a:ext cx="3746444" cy="312601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408119" y="1981204"/>
            <a:ext cx="4604657" cy="3456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Step 2: Bottom Left corner: Select “Filter Bricks by Boxes” and then select which MINDSTORMS kit you want to use.</a:t>
            </a:r>
          </a:p>
        </p:txBody>
      </p:sp>
      <p:sp>
        <p:nvSpPr>
          <p:cNvPr id="9" name="Rectangle 8"/>
          <p:cNvSpPr/>
          <p:nvPr/>
        </p:nvSpPr>
        <p:spPr>
          <a:xfrm flipV="1">
            <a:off x="2808514" y="4212773"/>
            <a:ext cx="1373662" cy="195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75879" y="6076635"/>
            <a:ext cx="500379" cy="528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3529" y="1551724"/>
            <a:ext cx="800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 #1: Filtering will help you find MINDSTORMS-related parts quickly</a:t>
            </a:r>
          </a:p>
        </p:txBody>
      </p:sp>
    </p:spTree>
    <p:extLst>
      <p:ext uri="{BB962C8B-B14F-4D97-AF65-F5344CB8AC3E}">
        <p14:creationId xmlns:p14="http://schemas.microsoft.com/office/powerpoint/2010/main" val="162150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LDD to create </a:t>
            </a:r>
            <a:r>
              <a:rPr lang="en-US" dirty="0" err="1"/>
              <a:t>mindstorms</a:t>
            </a:r>
            <a:r>
              <a:rPr lang="en-US" dirty="0"/>
              <a:t> DESIGNS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6186" y="1453245"/>
            <a:ext cx="800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 #2: Read the Support Manual which can be downloaded at http://</a:t>
            </a:r>
            <a:r>
              <a:rPr lang="en-US" dirty="0" err="1"/>
              <a:t>ldd.lego.com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-us/support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78" y="2295571"/>
            <a:ext cx="6223000" cy="37810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flipV="1">
            <a:off x="6055678" y="2321631"/>
            <a:ext cx="1562100" cy="1006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5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MORE TIPS &amp;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Virtual Robotics Toolkit Introduction to LDD Videos:</a:t>
            </a:r>
          </a:p>
          <a:p>
            <a:pPr lvl="1"/>
            <a:r>
              <a:rPr lang="en-US" sz="1600" dirty="0">
                <a:hlinkClick r:id="rId3"/>
              </a:rPr>
              <a:t>https://youtu.be/F0bunR-iBHU?list=PLH3wHnw9b170XP7HkZ6wc-FNl_7kxZOyo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https://youtu.be/-IaTwfQXmY0?list=PLH3wHnw9b170XP7HkZ6wc-FNl_7kxZOyo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Isaac Lloyd Tips &amp; Tricks Videos: </a:t>
            </a:r>
          </a:p>
          <a:p>
            <a:pPr lvl="1"/>
            <a:r>
              <a:rPr lang="en-US" sz="1600" dirty="0">
                <a:hlinkClick r:id="rId5"/>
              </a:rPr>
              <a:t>https://youtu.be/X4c7Q0W4cDI</a:t>
            </a:r>
            <a:endParaRPr lang="en-US" sz="1600" dirty="0"/>
          </a:p>
          <a:p>
            <a:pPr lvl="1"/>
            <a:r>
              <a:rPr lang="en-US" sz="1600" dirty="0">
                <a:hlinkClick r:id="rId6"/>
              </a:rPr>
              <a:t>https://youtu.be/p-UBj76eEGA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981924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14941</TotalTime>
  <Words>701</Words>
  <Application>Microsoft Macintosh PowerPoint</Application>
  <PresentationFormat>On-screen Show (4:3)</PresentationFormat>
  <Paragraphs>70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Lego DEGITAL DESIGN software</vt:lpstr>
      <vt:lpstr>NOTE: LDD is NO LONGER SUPPORTED</vt:lpstr>
      <vt:lpstr>Why use LEGO CAD SOFTWARE?</vt:lpstr>
      <vt:lpstr>LEGO digital designer</vt:lpstr>
      <vt:lpstr>Generating HTML Building guide from .lxf files</vt:lpstr>
      <vt:lpstr>Generating a Parts List</vt:lpstr>
      <vt:lpstr>USING LDD to create mindstorms DESIGNS</vt:lpstr>
      <vt:lpstr>USING LDD to create mindstorms DESIGNS</vt:lpstr>
      <vt:lpstr>LOTS MORE TIPS &amp; TRICKS</vt:lpstr>
      <vt:lpstr>Limitations with LDD</vt:lpstr>
      <vt:lpstr>Other LEGO Cad software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197</cp:revision>
  <cp:lastPrinted>2016-08-04T16:20:00Z</cp:lastPrinted>
  <dcterms:created xsi:type="dcterms:W3CDTF">2014-10-28T21:59:38Z</dcterms:created>
  <dcterms:modified xsi:type="dcterms:W3CDTF">2023-05-29T15:28:50Z</dcterms:modified>
</cp:coreProperties>
</file>