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35" r:id="rId1"/>
    <p:sldMasterId id="2147483847" r:id="rId2"/>
    <p:sldMasterId id="2147483859" r:id="rId3"/>
    <p:sldMasterId id="2147483871" r:id="rId4"/>
    <p:sldMasterId id="2147483883" r:id="rId5"/>
    <p:sldMasterId id="2147483895" r:id="rId6"/>
    <p:sldMasterId id="2147483907" r:id="rId7"/>
  </p:sldMasterIdLst>
  <p:notesMasterIdLst>
    <p:notesMasterId r:id="rId16"/>
  </p:notesMasterIdLst>
  <p:handoutMasterIdLst>
    <p:handoutMasterId r:id="rId17"/>
  </p:handoutMasterIdLst>
  <p:sldIdLst>
    <p:sldId id="289" r:id="rId8"/>
    <p:sldId id="290" r:id="rId9"/>
    <p:sldId id="301" r:id="rId10"/>
    <p:sldId id="291" r:id="rId11"/>
    <p:sldId id="308" r:id="rId12"/>
    <p:sldId id="310" r:id="rId13"/>
    <p:sldId id="303" r:id="rId14"/>
    <p:sldId id="274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877" autoAdjust="0"/>
    <p:restoredTop sz="91338"/>
  </p:normalViewPr>
  <p:slideViewPr>
    <p:cSldViewPr snapToGrid="0" snapToObjects="1">
      <p:cViewPr varScale="1">
        <p:scale>
          <a:sx n="108" d="100"/>
          <a:sy n="108" d="100"/>
        </p:scale>
        <p:origin x="1536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10" Type="http://schemas.openxmlformats.org/officeDocument/2006/relationships/slide" Target="slides/slide3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54B44E-40A3-0E46-B16A-9BF1250A248B}" type="datetimeFigureOut">
              <a:rPr lang="en-US" smtClean="0"/>
              <a:t>5/29/23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DF1604-CF25-2840-A4A3-96CDE3604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3578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6AD16C-2DB4-6642-BAD4-9ED973A087A0}" type="datetimeFigureOut">
              <a:rPr lang="en-US" smtClean="0"/>
              <a:t>5/29/23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5BF589-3978-3C45-966B-D7B7A71F2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84166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3816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507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D475C-EC2C-9F45-AAA7-5586195D5595}" type="datetime1">
              <a:rPr lang="en-US" smtClean="0"/>
              <a:t>5/29/23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89961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8959041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8923137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615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D4E4E-BE22-1641-9208-AC4C91F7D294}" type="datetime1">
              <a:rPr lang="en-US" smtClean="0"/>
              <a:t>5/29/23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394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78A28-7E3B-1A45-8BC1-1BEFD7C10C81}" type="datetime1">
              <a:rPr lang="en-US" smtClean="0"/>
              <a:t>5/29/23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8360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2517" y="3427224"/>
            <a:ext cx="6858000" cy="914400"/>
          </a:xfrm>
        </p:spPr>
        <p:txBody>
          <a:bodyPr/>
          <a:lstStyle>
            <a:lvl1pPr marL="0" indent="0" algn="ctr">
              <a:buNone/>
              <a:defRPr b="0" cap="none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E1EDD-E9E4-864A-BEF5-036207815254}" type="datetime1">
              <a:rPr lang="en-US" smtClean="0"/>
              <a:t>5/29/23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3945988" cy="282095"/>
          </a:xfrm>
        </p:spPr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84242" y="6341733"/>
            <a:ext cx="58831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2" descr="EV3Lessons.c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0896" y="400415"/>
            <a:ext cx="7741243" cy="287532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502903" y="5741850"/>
            <a:ext cx="8117227" cy="602769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pPr algn="ctr"/>
            <a:r>
              <a:rPr lang="en-US" sz="3200" dirty="0"/>
              <a:t>BEGINNER PROGRAMMING LESSON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078568" y="4119917"/>
            <a:ext cx="4965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By Sanjay and Arvind </a:t>
            </a:r>
            <a:r>
              <a:rPr lang="en-US" dirty="0" err="1"/>
              <a:t>Seshan</a:t>
            </a:r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89961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7" name="Rectangle 16"/>
          <p:cNvSpPr/>
          <p:nvPr userDrawn="1"/>
        </p:nvSpPr>
        <p:spPr>
          <a:xfrm>
            <a:off x="8959041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8923137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6436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A6D50-DB20-214E-B18A-58895EB3D0EA}" type="datetime1">
              <a:rPr lang="en-US" smtClean="0"/>
              <a:t>5/29/23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7383" y="6376457"/>
            <a:ext cx="627256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246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727B1-FA9C-3741-83BB-3AC733BCF1B7}" type="datetime1">
              <a:rPr lang="en-US" smtClean="0"/>
              <a:t>5/29/23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</p:spTree>
    <p:extLst>
      <p:ext uri="{BB962C8B-B14F-4D97-AF65-F5344CB8AC3E}">
        <p14:creationId xmlns:p14="http://schemas.microsoft.com/office/powerpoint/2010/main" val="3494074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54B87-BCEC-B14F-81D3-0868F8420842}" type="datetime1">
              <a:rPr lang="en-US" smtClean="0"/>
              <a:t>5/29/23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0153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03F25-B383-7742-8693-63109080896C}" type="datetime1">
              <a:rPr lang="en-US" smtClean="0"/>
              <a:t>5/29/23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1543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D1F16-B2B8-E542-83CB-392443340698}" type="datetime1">
              <a:rPr lang="en-US" smtClean="0"/>
              <a:t>5/29/23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690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D956D-B4F0-CA4D-88EE-8F51E717B321}" type="datetime1">
              <a:rPr lang="en-US" smtClean="0"/>
              <a:t>5/29/23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64727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031D6-4F5C-5742-8C90-9A1A21E0F704}" type="datetime1">
              <a:rPr lang="en-US" smtClean="0"/>
              <a:t>5/29/23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55502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E14C-E11F-AE44-9F4E-2EE92BF6AD8B}" type="datetime1">
              <a:rPr lang="en-US" smtClean="0"/>
              <a:t>5/29/23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1522" y="6269672"/>
            <a:ext cx="642303" cy="365125"/>
          </a:xfr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0329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9C237-7CB7-2149-AFA3-4EB38702CED4}" type="datetime1">
              <a:rPr lang="en-US" smtClean="0"/>
              <a:t>5/29/23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3832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17FE3-4A20-2C40-929E-5FFA677336A4}" type="datetime1">
              <a:rPr lang="en-US" smtClean="0"/>
              <a:t>5/29/23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4591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E0FBD-5E5E-E145-BEC3-90F9A124E8AF}" type="datetime1">
              <a:rPr lang="en-US" smtClean="0"/>
              <a:t>5/29/23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0765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5C01B-9C34-E444-9C37-6DABC4A6F056}" type="datetime1">
              <a:rPr lang="en-US" smtClean="0"/>
              <a:t>5/29/23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8383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8421E-E91C-8E45-B609-B3F016109432}" type="datetime1">
              <a:rPr lang="en-US" smtClean="0"/>
              <a:t>5/29/23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28601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2F44B-0198-5444-B026-D9AE1A210706}" type="datetime1">
              <a:rPr lang="en-US" smtClean="0"/>
              <a:t>5/29/23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01290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7D10B-E02C-554F-AFE8-26A849335B65}" type="datetime1">
              <a:rPr lang="en-US" smtClean="0"/>
              <a:t>5/29/23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51152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9B186-DFD9-1B43-965C-88F2EA4E1A70}" type="datetime1">
              <a:rPr lang="en-US" smtClean="0"/>
              <a:t>5/29/23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92323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DC30D-4344-354B-AD3A-D94D7D2271C3}" type="datetime1">
              <a:rPr lang="en-US" smtClean="0"/>
              <a:t>5/29/23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12521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C6CB1-8318-7A4A-BBD7-A7383836BEAA}" type="datetime1">
              <a:rPr lang="en-US" smtClean="0"/>
              <a:t>5/29/23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791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FA1F8-608C-2D43-B866-E493BBB7B320}" type="datetime1">
              <a:rPr lang="en-US" smtClean="0"/>
              <a:t>5/29/23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</p:spTree>
    <p:extLst>
      <p:ext uri="{BB962C8B-B14F-4D97-AF65-F5344CB8AC3E}">
        <p14:creationId xmlns:p14="http://schemas.microsoft.com/office/powerpoint/2010/main" val="80061191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572B7-4D13-DF4D-87BD-2B23108ED62C}" type="datetime1">
              <a:rPr lang="en-US" smtClean="0"/>
              <a:t>5/29/23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44621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AFC4B-8E05-A146-9EF4-D3D35242C50E}" type="datetime1">
              <a:rPr lang="en-US" smtClean="0"/>
              <a:t>5/29/23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49689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74E44-6CBC-BC4D-95DE-292BBAEEF666}" type="datetime1">
              <a:rPr lang="en-US" smtClean="0"/>
              <a:t>5/29/23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53332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40506-1CB5-424A-A7D1-1943D6ECF0D0}" type="datetime1">
              <a:rPr lang="en-US" smtClean="0"/>
              <a:t>5/29/23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59741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8F3A8-49BE-A940-A8B5-7B7CAEEAD285}" type="datetime1">
              <a:rPr lang="en-US" smtClean="0"/>
              <a:t>5/29/23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9961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8959041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923137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89961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8959041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8923137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23246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E4469-717E-9A43-A0E9-F1382A1FBC2D}" type="datetime1">
              <a:rPr lang="en-US" smtClean="0"/>
              <a:t>5/29/23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1522" y="6269672"/>
            <a:ext cx="642303" cy="365125"/>
          </a:xfr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4281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814C4-B59E-CC44-9C0F-B02A1AF3564A}" type="datetime1">
              <a:rPr lang="en-US" smtClean="0"/>
              <a:t>5/29/23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</p:spTree>
    <p:extLst>
      <p:ext uri="{BB962C8B-B14F-4D97-AF65-F5344CB8AC3E}">
        <p14:creationId xmlns:p14="http://schemas.microsoft.com/office/powerpoint/2010/main" val="43551885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277FA-CFF9-4444-A363-7908D2E1EDC9}" type="datetime1">
              <a:rPr lang="en-US" smtClean="0"/>
              <a:t>5/29/23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09339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374D2-C517-B447-BD35-869D3BFBFC6C}" type="datetime1">
              <a:rPr lang="en-US" smtClean="0"/>
              <a:t>5/29/23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72205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37379-D7CB-4E40-BD6D-7255A7AF8B33}" type="datetime1">
              <a:rPr lang="en-US" smtClean="0"/>
              <a:t>5/29/23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002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16927-A87F-D448-AA07-372863E4C2A1}" type="datetime1">
              <a:rPr lang="en-US" smtClean="0"/>
              <a:t>5/29/23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62174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B17C8-1FA7-C541-9E0B-A84EAF1B59B2}" type="datetime1">
              <a:rPr lang="en-US" smtClean="0"/>
              <a:t>5/29/23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77326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C12FC-A888-E147-80F6-3303B58444F5}" type="datetime1">
              <a:rPr lang="en-US" smtClean="0"/>
              <a:t>5/29/23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012541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0CC25-9DD4-A74D-A7FA-20359E928F7A}" type="datetime1">
              <a:rPr lang="en-US" smtClean="0"/>
              <a:t>5/29/23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64012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286DC-02C6-114E-A68A-BA1B2DAFCEE1}" type="datetime1">
              <a:rPr lang="en-US" smtClean="0"/>
              <a:t>5/29/23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41143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8EE4E-7AF5-6C4D-B16E-6FB8DD97AAF1}" type="datetime1">
              <a:rPr lang="en-US" smtClean="0"/>
              <a:t>5/29/23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12378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2517" y="3427224"/>
            <a:ext cx="6858000" cy="914400"/>
          </a:xfrm>
        </p:spPr>
        <p:txBody>
          <a:bodyPr/>
          <a:lstStyle>
            <a:lvl1pPr marL="0" indent="0" algn="ctr">
              <a:buNone/>
              <a:defRPr b="0" cap="none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201A8-7E69-2641-99AF-65C322281F29}" type="datetime1">
              <a:rPr lang="en-US" smtClean="0"/>
              <a:t>5/29/23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3945988" cy="282095"/>
          </a:xfrm>
        </p:spPr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84242" y="6341733"/>
            <a:ext cx="58831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502903" y="5741850"/>
            <a:ext cx="8117227" cy="602769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pPr algn="ctr"/>
            <a:r>
              <a:rPr lang="en-US" sz="3200" dirty="0"/>
              <a:t>BEGINNER PROGRAMMING LESSON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078568" y="4119917"/>
            <a:ext cx="4965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By Sanjay and Arvind </a:t>
            </a:r>
            <a:r>
              <a:rPr lang="en-US" dirty="0" err="1"/>
              <a:t>Seshan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89961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8959041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8923137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006" y="2895600"/>
            <a:ext cx="147895" cy="39624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520" y="0"/>
            <a:ext cx="184958" cy="28956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54770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pic>
        <p:nvPicPr>
          <p:cNvPr id="22" name="Picture 21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3F2940E-D6B0-4889-82D3-031E7DE99E6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8625" y="88749"/>
            <a:ext cx="8277216" cy="3038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52085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8FC16-69B4-8C45-9F59-16E32B6EB52F}" type="datetime1">
              <a:rPr lang="en-US" smtClean="0"/>
              <a:t>5/29/23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7383" y="6376457"/>
            <a:ext cx="627256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43287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7FA97-BDE8-784C-8DC0-4ED2BDDED91F}" type="datetime1">
              <a:rPr lang="en-US" smtClean="0"/>
              <a:t>5/29/23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</p:spTree>
    <p:extLst>
      <p:ext uri="{BB962C8B-B14F-4D97-AF65-F5344CB8AC3E}">
        <p14:creationId xmlns:p14="http://schemas.microsoft.com/office/powerpoint/2010/main" val="127229131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97F05-B299-C342-8D92-24CBB8832254}" type="datetime1">
              <a:rPr lang="en-US" smtClean="0"/>
              <a:t>5/29/23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39079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89406-9DF3-064E-B5A9-FD0AD44637DD}" type="datetime1">
              <a:rPr lang="en-US" smtClean="0"/>
              <a:t>5/29/23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502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C46C5-CC2B-0244-9007-D81E72E82CD7}" type="datetime1">
              <a:rPr lang="en-US" smtClean="0"/>
              <a:t>5/29/23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86067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9B547-F57E-3542-A012-1AA628F1CD71}" type="datetime1">
              <a:rPr lang="en-US" smtClean="0"/>
              <a:t>5/29/23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85570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FEB2E-E585-884B-8490-7FC72D9619CA}" type="datetime1">
              <a:rPr lang="en-US" smtClean="0"/>
              <a:t>5/29/23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09931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9FD66-7F95-FB43-9456-0C66CBD5E9FD}" type="datetime1">
              <a:rPr lang="en-US" smtClean="0"/>
              <a:t>5/29/23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29322708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62578-F985-B74A-A3F7-85494316C0DD}" type="datetime1">
              <a:rPr lang="en-US" smtClean="0"/>
              <a:t>5/29/23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47170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11383-A90A-AE47-B36E-05550E5DCFE5}" type="datetime1">
              <a:rPr lang="en-US" smtClean="0"/>
              <a:t>5/29/23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789152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BE3E4-4C15-6E4E-9A1D-F5770FE026CE}" type="datetime1">
              <a:rPr lang="en-US" smtClean="0"/>
              <a:t>5/29/23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930098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7C982-7C8E-0849-B271-A074A52C5DAA}" type="datetime1">
              <a:rPr lang="en-US" smtClean="0"/>
              <a:t>5/29/23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312596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8B71A-5B6D-6E4A-8128-05E116939CBB}" type="datetime1">
              <a:rPr lang="en-US" smtClean="0"/>
              <a:t>5/29/23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345920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B3310-F784-DF4C-B134-ECB80D37F0B7}" type="datetime1">
              <a:rPr lang="en-US" smtClean="0"/>
              <a:t>5/29/23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934723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F481D-F5EF-164F-ADFE-2D12271A3B1B}" type="datetime1">
              <a:rPr lang="en-US" smtClean="0"/>
              <a:t>5/29/23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359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C3BD2-8E01-6E47-B2B4-1B75526BB7E1}" type="datetime1">
              <a:rPr lang="en-US" smtClean="0"/>
              <a:t>5/29/23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54598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4C1A3-CF4D-6D4C-81A6-019F86DE0567}" type="datetime1">
              <a:rPr lang="en-US" smtClean="0"/>
              <a:t>5/29/23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013697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81DCE-4C2B-D64B-B8D3-EA5B5382F6BC}" type="datetime1">
              <a:rPr lang="en-US" smtClean="0"/>
              <a:t>5/29/23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995826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5BD47-6215-8246-A88F-C9605068EAB3}" type="datetime1">
              <a:rPr lang="en-US" smtClean="0"/>
              <a:t>5/29/23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951842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37154-C220-D74A-B29B-4E427C62CC6B}" type="datetime1">
              <a:rPr lang="en-US" smtClean="0"/>
              <a:t>5/29/23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752434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13436-90D5-634F-9A81-44477E09DE54}" type="datetime1">
              <a:rPr lang="en-US" smtClean="0"/>
              <a:t>5/29/23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766974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F03A7-4500-E346-82D5-61BC90110301}" type="datetime1">
              <a:rPr lang="en-US" smtClean="0"/>
              <a:t>5/29/23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848440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D9E4C-468F-4942-8F1E-CBD4BCADB278}" type="datetime1">
              <a:rPr lang="en-US" smtClean="0"/>
              <a:t>5/29/23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0026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8091" y="563880"/>
            <a:ext cx="8240108" cy="56821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81192" y="3936453"/>
            <a:ext cx="7989752" cy="1033133"/>
          </a:xfrm>
          <a:ln>
            <a:noFill/>
          </a:ln>
          <a:effectLst/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2" y="5175772"/>
            <a:ext cx="7989752" cy="590321"/>
          </a:xfrm>
          <a:ln>
            <a:noFill/>
          </a:ln>
        </p:spPr>
        <p:txBody>
          <a:bodyPr anchor="t">
            <a:normAutofit/>
          </a:bodyPr>
          <a:lstStyle>
            <a:lvl1pPr marL="0" indent="0" algn="ctr">
              <a:buNone/>
              <a:defRPr sz="1600" cap="all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6392242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1252FDD-085C-9241-9664-C30CE7DFFEAA}" type="datetime1">
              <a:rPr lang="en-US" smtClean="0"/>
              <a:t>5/29/23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387916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© 2023, FLLTutorials.com.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6392242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1F616B7-DEEB-9444-924A-B1B00F6704D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5280" y="563880"/>
            <a:ext cx="8488680" cy="2915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253456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81810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687475"/>
            <a:ext cx="7989752" cy="5967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091" y="1505583"/>
            <a:ext cx="8238707" cy="4353215"/>
          </a:xfrm>
        </p:spPr>
        <p:txBody>
          <a:bodyPr anchor="t"/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5E510904-FE82-B349-843E-834D82D5778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59327" y="6392242"/>
            <a:ext cx="21336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42B153-426C-6D46-901B-229D3495309F}" type="datetime1">
              <a:rPr lang="en-US" smtClean="0"/>
              <a:t>5/29/23</a:t>
            </a:fld>
            <a:endParaRPr lang="en-US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E48965D5-4E22-4D4C-B0D3-4AEC70083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387916"/>
            <a:ext cx="487058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© 2023, FLLTutorials.com. Last Edit 5/29/2023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65AB5AFF-5E76-4041-B3D5-669547C07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00476" y="6392242"/>
            <a:ext cx="770468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236255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52362C45-CC3C-1C41-89EF-9E39AB823873}"/>
              </a:ext>
            </a:extLst>
          </p:cNvPr>
          <p:cNvSpPr txBox="1">
            <a:spLocks/>
          </p:cNvSpPr>
          <p:nvPr/>
        </p:nvSpPr>
        <p:spPr>
          <a:xfrm>
            <a:off x="5559327" y="63922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Last Edit: </a:t>
            </a:r>
            <a:fld id="{B61BEF0D-F0BB-DE4B-95CE-6DB70DBA9567}" type="datetimeFigureOut">
              <a:rPr lang="en-US" smtClean="0"/>
              <a:pPr/>
              <a:t>5/29/23</a:t>
            </a:fld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99E8FBED-B055-2A4A-8E32-9CB6B48C25B3}"/>
              </a:ext>
            </a:extLst>
          </p:cNvPr>
          <p:cNvSpPr txBox="1">
            <a:spLocks/>
          </p:cNvSpPr>
          <p:nvPr/>
        </p:nvSpPr>
        <p:spPr>
          <a:xfrm>
            <a:off x="581192" y="6387916"/>
            <a:ext cx="48705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 cap="all">
                <a:solidFill>
                  <a:schemeClr val="accent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Copyright 2018, FLL TUTORIALS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AA884034-3EBB-704E-AFCD-9611BBBEBA37}"/>
              </a:ext>
            </a:extLst>
          </p:cNvPr>
          <p:cNvSpPr txBox="1">
            <a:spLocks/>
          </p:cNvSpPr>
          <p:nvPr/>
        </p:nvSpPr>
        <p:spPr>
          <a:xfrm>
            <a:off x="7800476" y="6392242"/>
            <a:ext cx="770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220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9CAA1-71C8-224D-BA4A-BA9A4D9D9DC0}" type="datetime1">
              <a:rPr lang="en-US" smtClean="0"/>
              <a:t>5/29/23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27603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2" y="2228002"/>
            <a:ext cx="389952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2" y="2228003"/>
            <a:ext cx="390766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fld id="{1E1FE804-FE47-5649-8C24-A215F40EEA8A}" type="datetime1">
              <a:rPr lang="en-US" smtClean="0"/>
              <a:t>5/29/23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63854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fld id="{F33411DB-0DAA-F14D-B548-E4B5ABCC1F86}" type="datetime1">
              <a:rPr lang="en-US" smtClean="0"/>
              <a:t>5/29/23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313093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fld id="{56F008AE-F10C-C844-B2EB-979231759283}" type="datetime1">
              <a:rPr lang="en-US" smtClean="0"/>
              <a:t>5/29/23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046192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fld id="{106F995D-A305-FD43-97A5-9590396322A5}" type="datetime1">
              <a:rPr lang="en-US" smtClean="0"/>
              <a:t>5/29/23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021443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51ED0C0-5708-004D-BAC7-65948138694A}" type="datetime1">
              <a:rPr lang="en-US" smtClean="0"/>
              <a:t>5/29/23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© 2023, FLLTutorials.com. Last Edit 5/29/2023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147822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fld id="{E7539686-B968-354E-BB3B-C616CBA0E6D1}" type="datetime1">
              <a:rPr lang="en-US" smtClean="0"/>
              <a:t>5/29/23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78382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fld id="{E8A4A3A0-2AAC-7446-86F6-B785CBF422CA}" type="datetime1">
              <a:rPr lang="en-US" smtClean="0"/>
              <a:t>5/29/23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118528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BB30096-FCF7-CF4C-84F9-3C3FADC8054F}" type="datetime1">
              <a:rPr lang="en-US" smtClean="0"/>
              <a:t>5/29/23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222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D98E0-C016-7843-B551-05706EF2075D}" type="datetime1">
              <a:rPr lang="en-US" smtClean="0"/>
              <a:t>5/29/23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3941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7E868-CCD9-824C-B544-664C7722522E}" type="datetime1">
              <a:rPr lang="en-US" smtClean="0"/>
              <a:t>5/29/23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923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085425B7-1A56-D845-BC68-C93E1F181463}" type="datetime1">
              <a:rPr lang="en-US" smtClean="0"/>
              <a:t>5/29/23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© 2023, FLLTutorials.com.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97523" y="6354445"/>
            <a:ext cx="7036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8912380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260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6" r:id="rId1"/>
    <p:sldLayoutId id="2147483837" r:id="rId2"/>
    <p:sldLayoutId id="2147483838" r:id="rId3"/>
    <p:sldLayoutId id="2147483839" r:id="rId4"/>
    <p:sldLayoutId id="2147483840" r:id="rId5"/>
    <p:sldLayoutId id="2147483841" r:id="rId6"/>
    <p:sldLayoutId id="2147483842" r:id="rId7"/>
    <p:sldLayoutId id="2147483843" r:id="rId8"/>
    <p:sldLayoutId id="2147483844" r:id="rId9"/>
    <p:sldLayoutId id="2147483845" r:id="rId10"/>
    <p:sldLayoutId id="2147483846" r:id="rId11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A35BFD05-2678-8141-8523-0741D1CE8263}" type="datetime1">
              <a:rPr lang="en-US" smtClean="0"/>
              <a:t>5/29/23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© 2023, FLLTutorials.com. Last Edit 5/29/2023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8912380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608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8" r:id="rId1"/>
    <p:sldLayoutId id="2147483849" r:id="rId2"/>
    <p:sldLayoutId id="2147483850" r:id="rId3"/>
    <p:sldLayoutId id="2147483851" r:id="rId4"/>
    <p:sldLayoutId id="2147483852" r:id="rId5"/>
    <p:sldLayoutId id="2147483853" r:id="rId6"/>
    <p:sldLayoutId id="2147483854" r:id="rId7"/>
    <p:sldLayoutId id="2147483855" r:id="rId8"/>
    <p:sldLayoutId id="2147483856" r:id="rId9"/>
    <p:sldLayoutId id="2147483857" r:id="rId10"/>
    <p:sldLayoutId id="2147483858" r:id="rId11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52FAD0-8FBA-1541-970A-0408D5EFEEDC}" type="datetime1">
              <a:rPr lang="en-US" smtClean="0"/>
              <a:t>5/29/23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2023, FLLTutorials.com.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161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0" r:id="rId1"/>
    <p:sldLayoutId id="2147483861" r:id="rId2"/>
    <p:sldLayoutId id="2147483862" r:id="rId3"/>
    <p:sldLayoutId id="2147483863" r:id="rId4"/>
    <p:sldLayoutId id="2147483864" r:id="rId5"/>
    <p:sldLayoutId id="2147483865" r:id="rId6"/>
    <p:sldLayoutId id="2147483866" r:id="rId7"/>
    <p:sldLayoutId id="2147483867" r:id="rId8"/>
    <p:sldLayoutId id="2147483868" r:id="rId9"/>
    <p:sldLayoutId id="2147483869" r:id="rId10"/>
    <p:sldLayoutId id="2147483870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21B2468D-131C-A84F-82E0-48BCA2677DDE}" type="datetime1">
              <a:rPr lang="en-US" smtClean="0"/>
              <a:t>5/29/23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© 2023, FLLTutorials.com.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97523" y="6354445"/>
            <a:ext cx="7036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912380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8912380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82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2" r:id="rId1"/>
    <p:sldLayoutId id="2147483873" r:id="rId2"/>
    <p:sldLayoutId id="2147483874" r:id="rId3"/>
    <p:sldLayoutId id="2147483875" r:id="rId4"/>
    <p:sldLayoutId id="2147483876" r:id="rId5"/>
    <p:sldLayoutId id="2147483877" r:id="rId6"/>
    <p:sldLayoutId id="2147483878" r:id="rId7"/>
    <p:sldLayoutId id="2147483879" r:id="rId8"/>
    <p:sldLayoutId id="2147483880" r:id="rId9"/>
    <p:sldLayoutId id="2147483881" r:id="rId10"/>
    <p:sldLayoutId id="2147483882" r:id="rId11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F0C94EC3-0641-424A-8480-B98BBC241A51}" type="datetime1">
              <a:rPr lang="en-US" smtClean="0"/>
              <a:t>5/29/23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© 2023, FLLTutorials.com. Last Edit 5/29/2023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9961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917192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006" y="2895600"/>
            <a:ext cx="147895" cy="39624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520" y="0"/>
            <a:ext cx="184958" cy="28956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54770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214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4" r:id="rId1"/>
    <p:sldLayoutId id="2147483885" r:id="rId2"/>
    <p:sldLayoutId id="2147483886" r:id="rId3"/>
    <p:sldLayoutId id="2147483887" r:id="rId4"/>
    <p:sldLayoutId id="2147483888" r:id="rId5"/>
    <p:sldLayoutId id="2147483889" r:id="rId6"/>
    <p:sldLayoutId id="2147483890" r:id="rId7"/>
    <p:sldLayoutId id="2147483891" r:id="rId8"/>
    <p:sldLayoutId id="2147483892" r:id="rId9"/>
    <p:sldLayoutId id="2147483893" r:id="rId10"/>
    <p:sldLayoutId id="2147483894" r:id="rId11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56E9B5-5684-894F-A821-56FE5EB26BD3}" type="datetime1">
              <a:rPr lang="en-US" smtClean="0"/>
              <a:t>5/29/23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2023, FLLTutorials.com.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959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6" r:id="rId1"/>
    <p:sldLayoutId id="2147483897" r:id="rId2"/>
    <p:sldLayoutId id="2147483898" r:id="rId3"/>
    <p:sldLayoutId id="2147483899" r:id="rId4"/>
    <p:sldLayoutId id="2147483900" r:id="rId5"/>
    <p:sldLayoutId id="2147483901" r:id="rId6"/>
    <p:sldLayoutId id="2147483902" r:id="rId7"/>
    <p:sldLayoutId id="2147483903" r:id="rId8"/>
    <p:sldLayoutId id="2147483904" r:id="rId9"/>
    <p:sldLayoutId id="2147483905" r:id="rId10"/>
    <p:sldLayoutId id="2147483906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228003"/>
            <a:ext cx="7989752" cy="3630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8091" y="441325"/>
            <a:ext cx="2719909" cy="10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5976001" y="441325"/>
            <a:ext cx="2710800" cy="108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216601" y="441325"/>
            <a:ext cx="2710800" cy="10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0AAE8D72-8133-BD4C-9ABB-B6CCBBAC2C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59327" y="6392242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78E301F-2687-3B46-8E15-13D6A5558BD3}" type="datetime1">
              <a:rPr lang="en-US" smtClean="0"/>
              <a:t>5/29/23</a:t>
            </a:fld>
            <a:endParaRPr lang="en-US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CAB9BFBD-8489-AA40-9E3F-B3F63A8BD5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1192" y="6387916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© 2023, FLLTutorials.com. Last Edit 5/29/2023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B04709EF-0344-434E-8D31-15D41ADEE4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800476" y="6392242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1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8" r:id="rId1"/>
    <p:sldLayoutId id="2147483909" r:id="rId2"/>
    <p:sldLayoutId id="2147483910" r:id="rId3"/>
    <p:sldLayoutId id="2147483911" r:id="rId4"/>
    <p:sldLayoutId id="2147483912" r:id="rId5"/>
    <p:sldLayoutId id="2147483913" r:id="rId6"/>
    <p:sldLayoutId id="2147483914" r:id="rId7"/>
    <p:sldLayoutId id="2147483915" r:id="rId8"/>
    <p:sldLayoutId id="2147483916" r:id="rId9"/>
    <p:sldLayoutId id="2147483917" r:id="rId10"/>
    <p:sldLayoutId id="2147483918" r:id="rId11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v3lessons.com/" TargetMode="External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8.xml"/><Relationship Id="rId6" Type="http://schemas.openxmlformats.org/officeDocument/2006/relationships/hyperlink" Target="http://creativecommons.org/licenses/by-nc-sa/4.0/" TargetMode="External"/><Relationship Id="rId5" Type="http://schemas.openxmlformats.org/officeDocument/2006/relationships/hyperlink" Target="http://www.flltutorials.com/" TargetMode="External"/><Relationship Id="rId4" Type="http://schemas.openxmlformats.org/officeDocument/2006/relationships/hyperlink" Target="http://www.primelessons.or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Lesson 1: </a:t>
            </a:r>
            <a:br>
              <a:rPr lang="en-US" dirty="0"/>
            </a:br>
            <a:r>
              <a:rPr lang="en-US" dirty="0"/>
              <a:t>Introduction to </a:t>
            </a:r>
            <a:r>
              <a:rPr lang="en-US" dirty="0" err="1"/>
              <a:t>NAvigation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Seshan brothers</a:t>
            </a:r>
          </a:p>
        </p:txBody>
      </p:sp>
    </p:spTree>
    <p:extLst>
      <p:ext uri="{BB962C8B-B14F-4D97-AF65-F5344CB8AC3E}">
        <p14:creationId xmlns:p14="http://schemas.microsoft.com/office/powerpoint/2010/main" val="601953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navigation in FIRST LEGO League?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318"/>
            <a:ext cx="8236226" cy="4373563"/>
          </a:xfrm>
        </p:spPr>
        <p:txBody>
          <a:bodyPr>
            <a:norm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000" dirty="0"/>
              <a:t>Navigation is getting your robot from base to where it needs to be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/>
              <a:t>Navigation needs to be both reliable and repeatable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/>
              <a:t>To accomplish this, you need to learn several strategies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812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Navigating reliably in FIRST LEGO League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318"/>
            <a:ext cx="8259288" cy="4373563"/>
          </a:xfrm>
        </p:spPr>
        <p:txBody>
          <a:bodyPr>
            <a:norm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800" dirty="0"/>
              <a:t>Good navigation will use some or all of these techniques</a:t>
            </a:r>
          </a:p>
          <a:p>
            <a:pPr marL="666900" lvl="1" indent="-342900">
              <a:buFont typeface="Arial" charset="0"/>
              <a:buChar char="•"/>
            </a:pPr>
            <a:r>
              <a:rPr lang="en-US" sz="2000" dirty="0"/>
              <a:t>Aligning in Base</a:t>
            </a:r>
          </a:p>
          <a:p>
            <a:pPr marL="666900" lvl="1" indent="-342900">
              <a:buFont typeface="Arial" charset="0"/>
              <a:buChar char="•"/>
            </a:pPr>
            <a:r>
              <a:rPr lang="en-US" sz="2000" dirty="0"/>
              <a:t>Wall following</a:t>
            </a:r>
          </a:p>
          <a:p>
            <a:pPr marL="666900" lvl="1" indent="-342900">
              <a:buFont typeface="Arial" charset="0"/>
              <a:buChar char="•"/>
            </a:pPr>
            <a:r>
              <a:rPr lang="en-US" sz="2000" dirty="0"/>
              <a:t>Aligning on lines</a:t>
            </a:r>
          </a:p>
          <a:p>
            <a:pPr marL="666900" lvl="1" indent="-342900">
              <a:buFont typeface="Arial" charset="0"/>
              <a:buChar char="•"/>
            </a:pPr>
            <a:r>
              <a:rPr lang="en-US" sz="2000" dirty="0"/>
              <a:t>Aligning on walls</a:t>
            </a:r>
          </a:p>
          <a:p>
            <a:pPr marL="666900" lvl="1" indent="-342900">
              <a:buFont typeface="Arial" charset="0"/>
              <a:buChar char="•"/>
            </a:pPr>
            <a:r>
              <a:rPr lang="en-US" sz="2000" dirty="0"/>
              <a:t>Aligning on mission models</a:t>
            </a:r>
          </a:p>
          <a:p>
            <a:pPr marL="666900" lvl="1" indent="-342900">
              <a:buFont typeface="Arial" charset="0"/>
              <a:buChar char="•"/>
            </a:pPr>
            <a:r>
              <a:rPr lang="en-US" sz="2000" dirty="0"/>
              <a:t>Line following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1470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map&#10;&#10;Description automatically generated">
            <a:extLst>
              <a:ext uri="{FF2B5EF4-FFF2-40B4-BE49-F238E27FC236}">
                <a16:creationId xmlns:a16="http://schemas.microsoft.com/office/drawing/2014/main" id="{7C59598D-E677-94E5-6B5A-1EA18026D4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520" y="2506128"/>
            <a:ext cx="7772400" cy="376105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using a past challenge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28775"/>
            <a:ext cx="8209721" cy="756616"/>
          </a:xfrm>
        </p:spPr>
        <p:txBody>
          <a:bodyPr>
            <a:normAutofit fontScale="85000" lnSpcReduction="10000"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000" dirty="0"/>
              <a:t>Let’s say we want to go from Launch to the mission marked with the pink circle. 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/>
              <a:t>What can you do to get there reliably?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728BE5D-E362-B74E-B714-B653AF6F3157}"/>
              </a:ext>
            </a:extLst>
          </p:cNvPr>
          <p:cNvSpPr/>
          <p:nvPr/>
        </p:nvSpPr>
        <p:spPr>
          <a:xfrm>
            <a:off x="4411693" y="2506128"/>
            <a:ext cx="738054" cy="622852"/>
          </a:xfrm>
          <a:prstGeom prst="ellipse">
            <a:avLst/>
          </a:prstGeom>
          <a:noFill/>
          <a:ln w="76200">
            <a:solidFill>
              <a:srgbClr val="FF3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193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map&#10;&#10;Description automatically generated">
            <a:extLst>
              <a:ext uri="{FF2B5EF4-FFF2-40B4-BE49-F238E27FC236}">
                <a16:creationId xmlns:a16="http://schemas.microsoft.com/office/drawing/2014/main" id="{B148415E-9E9D-1458-CAB7-1A0CDBAE6F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466115"/>
            <a:ext cx="7772400" cy="376105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Selecting a route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28775"/>
            <a:ext cx="8209721" cy="756616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000" dirty="0"/>
              <a:t>There may be more than one path to get to the destination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/>
              <a:t>What would it take to make the red or yellow path reliable?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728BE5D-E362-B74E-B714-B653AF6F3157}"/>
              </a:ext>
            </a:extLst>
          </p:cNvPr>
          <p:cNvSpPr/>
          <p:nvPr/>
        </p:nvSpPr>
        <p:spPr>
          <a:xfrm>
            <a:off x="4189280" y="2444843"/>
            <a:ext cx="738054" cy="622852"/>
          </a:xfrm>
          <a:prstGeom prst="ellipse">
            <a:avLst/>
          </a:prstGeom>
          <a:noFill/>
          <a:ln w="76200">
            <a:solidFill>
              <a:srgbClr val="FF3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702F607-B4C3-D444-BE0B-5EEC385A3C8F}"/>
              </a:ext>
            </a:extLst>
          </p:cNvPr>
          <p:cNvCxnSpPr>
            <a:cxnSpLocks/>
          </p:cNvCxnSpPr>
          <p:nvPr/>
        </p:nvCxnSpPr>
        <p:spPr>
          <a:xfrm>
            <a:off x="1404730" y="5380383"/>
            <a:ext cx="3167270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B68AC1A-80D1-F44C-A9FD-2485AD60A79D}"/>
              </a:ext>
            </a:extLst>
          </p:cNvPr>
          <p:cNvCxnSpPr>
            <a:cxnSpLocks/>
            <a:endCxn id="5" idx="4"/>
          </p:cNvCxnSpPr>
          <p:nvPr/>
        </p:nvCxnSpPr>
        <p:spPr>
          <a:xfrm flipH="1" flipV="1">
            <a:off x="4558307" y="3067695"/>
            <a:ext cx="3435" cy="214820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5616C17-2230-7F4C-8340-5E7E3B06A453}"/>
              </a:ext>
            </a:extLst>
          </p:cNvPr>
          <p:cNvCxnSpPr>
            <a:cxnSpLocks/>
          </p:cNvCxnSpPr>
          <p:nvPr/>
        </p:nvCxnSpPr>
        <p:spPr>
          <a:xfrm flipV="1">
            <a:off x="2379643" y="3429000"/>
            <a:ext cx="137926" cy="1786896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FC9536C-195E-5449-8851-FAA2BBD5D922}"/>
              </a:ext>
            </a:extLst>
          </p:cNvPr>
          <p:cNvCxnSpPr>
            <a:cxnSpLocks/>
          </p:cNvCxnSpPr>
          <p:nvPr/>
        </p:nvCxnSpPr>
        <p:spPr>
          <a:xfrm flipV="1">
            <a:off x="4409814" y="3067695"/>
            <a:ext cx="0" cy="361305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95DA256-27CC-3541-9B5B-CA2A092CCC1D}"/>
              </a:ext>
            </a:extLst>
          </p:cNvPr>
          <p:cNvCxnSpPr>
            <a:cxnSpLocks/>
          </p:cNvCxnSpPr>
          <p:nvPr/>
        </p:nvCxnSpPr>
        <p:spPr>
          <a:xfrm>
            <a:off x="2517569" y="3429000"/>
            <a:ext cx="1892245" cy="0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7864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map&#10;&#10;Description automatically generated">
            <a:extLst>
              <a:ext uri="{FF2B5EF4-FFF2-40B4-BE49-F238E27FC236}">
                <a16:creationId xmlns:a16="http://schemas.microsoft.com/office/drawing/2014/main" id="{722930DD-0210-00C9-EE3F-E615DE2EC6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304756"/>
            <a:ext cx="7772400" cy="376105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Solution (RED)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28775"/>
            <a:ext cx="8209721" cy="756616"/>
          </a:xfrm>
        </p:spPr>
        <p:txBody>
          <a:bodyPr>
            <a:norm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000" dirty="0"/>
              <a:t>Different paths may have more opportunities for alignment or introduce obstacles that make your position less predictable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728BE5D-E362-B74E-B714-B653AF6F3157}"/>
              </a:ext>
            </a:extLst>
          </p:cNvPr>
          <p:cNvSpPr/>
          <p:nvPr/>
        </p:nvSpPr>
        <p:spPr>
          <a:xfrm>
            <a:off x="4453751" y="2281694"/>
            <a:ext cx="738054" cy="622852"/>
          </a:xfrm>
          <a:prstGeom prst="ellipse">
            <a:avLst/>
          </a:prstGeom>
          <a:noFill/>
          <a:ln w="76200">
            <a:solidFill>
              <a:srgbClr val="FF3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702F607-B4C3-D444-BE0B-5EEC385A3C8F}"/>
              </a:ext>
            </a:extLst>
          </p:cNvPr>
          <p:cNvCxnSpPr>
            <a:cxnSpLocks/>
          </p:cNvCxnSpPr>
          <p:nvPr/>
        </p:nvCxnSpPr>
        <p:spPr>
          <a:xfrm flipV="1">
            <a:off x="2247877" y="4776174"/>
            <a:ext cx="0" cy="104294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B68AC1A-80D1-F44C-A9FD-2485AD60A79D}"/>
              </a:ext>
            </a:extLst>
          </p:cNvPr>
          <p:cNvCxnSpPr>
            <a:cxnSpLocks/>
          </p:cNvCxnSpPr>
          <p:nvPr/>
        </p:nvCxnSpPr>
        <p:spPr>
          <a:xfrm flipV="1">
            <a:off x="2298486" y="3246082"/>
            <a:ext cx="466805" cy="146050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5F02A5E-ADD3-5748-BDDF-9AADE471B688}"/>
              </a:ext>
            </a:extLst>
          </p:cNvPr>
          <p:cNvCxnSpPr>
            <a:cxnSpLocks/>
          </p:cNvCxnSpPr>
          <p:nvPr/>
        </p:nvCxnSpPr>
        <p:spPr>
          <a:xfrm>
            <a:off x="2850078" y="3361376"/>
            <a:ext cx="1950522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CEA78F0-50C0-EC4E-97B3-8C85B137FF34}"/>
              </a:ext>
            </a:extLst>
          </p:cNvPr>
          <p:cNvCxnSpPr>
            <a:cxnSpLocks/>
          </p:cNvCxnSpPr>
          <p:nvPr/>
        </p:nvCxnSpPr>
        <p:spPr>
          <a:xfrm flipV="1">
            <a:off x="4800600" y="2909218"/>
            <a:ext cx="0" cy="45215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A856281-0B1D-B744-9868-BCBD34BBBE69}"/>
              </a:ext>
            </a:extLst>
          </p:cNvPr>
          <p:cNvSpPr txBox="1"/>
          <p:nvPr/>
        </p:nvSpPr>
        <p:spPr>
          <a:xfrm>
            <a:off x="891177" y="3888304"/>
            <a:ext cx="2252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ighlight>
                  <a:srgbClr val="FFFF00"/>
                </a:highlight>
              </a:rPr>
              <a:t>Line Follow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901B5D8-418B-3747-974E-F5E1FFB19A86}"/>
              </a:ext>
            </a:extLst>
          </p:cNvPr>
          <p:cNvSpPr txBox="1"/>
          <p:nvPr/>
        </p:nvSpPr>
        <p:spPr>
          <a:xfrm>
            <a:off x="1172282" y="5696475"/>
            <a:ext cx="2252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ighlight>
                  <a:srgbClr val="FFFF00"/>
                </a:highlight>
              </a:rPr>
              <a:t>Align on the Wall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3E0A267-523F-314A-B0E1-C05B5BAD4F6F}"/>
              </a:ext>
            </a:extLst>
          </p:cNvPr>
          <p:cNvSpPr txBox="1"/>
          <p:nvPr/>
        </p:nvSpPr>
        <p:spPr>
          <a:xfrm>
            <a:off x="2521497" y="3460177"/>
            <a:ext cx="2670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ighlight>
                  <a:srgbClr val="FFFF00"/>
                </a:highlight>
              </a:rPr>
              <a:t>Line Follow Until Line</a:t>
            </a:r>
          </a:p>
        </p:txBody>
      </p:sp>
    </p:spTree>
    <p:extLst>
      <p:ext uri="{BB962C8B-B14F-4D97-AF65-F5344CB8AC3E}">
        <p14:creationId xmlns:p14="http://schemas.microsoft.com/office/powerpoint/2010/main" val="5650583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4BD3B-40A4-FC4A-BC39-616C1A9D0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</a:t>
            </a:r>
            <a:r>
              <a:rPr lang="en-US" dirty="0" err="1"/>
              <a:t>NExt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6238C2-21FF-634E-BE9F-80A3E9E0E8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91" y="1505584"/>
            <a:ext cx="8191083" cy="1851074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Let’s learn some building and programming techniques to achieve each of these strategies</a:t>
            </a:r>
          </a:p>
          <a:p>
            <a:r>
              <a:rPr lang="en-US" dirty="0"/>
              <a:t>As you go through the lessons think about how your team can apply the technique to this year’s Challenge.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C9150F-DBF5-7847-99CC-4B800B998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pic>
        <p:nvPicPr>
          <p:cNvPr id="5" name="Picture 4" descr="A close up of a board&#10;&#10;Description automatically generated with low confidence">
            <a:extLst>
              <a:ext uri="{FF2B5EF4-FFF2-40B4-BE49-F238E27FC236}">
                <a16:creationId xmlns:a16="http://schemas.microsoft.com/office/drawing/2014/main" id="{1D76CE5C-2B48-2451-C18F-6457682972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9015" y="3075709"/>
            <a:ext cx="6691494" cy="3094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3680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800" dirty="0"/>
              <a:t>This tutorial was created by Sanjay </a:t>
            </a:r>
            <a:r>
              <a:rPr lang="en-US" sz="2800" dirty="0" err="1"/>
              <a:t>Seshan</a:t>
            </a:r>
            <a:r>
              <a:rPr lang="en-US" sz="2800" dirty="0"/>
              <a:t> and Arvind </a:t>
            </a:r>
            <a:r>
              <a:rPr lang="en-US" sz="2800" dirty="0" err="1"/>
              <a:t>Seshan</a:t>
            </a:r>
            <a:endParaRPr lang="en-US" sz="2800" dirty="0"/>
          </a:p>
          <a:p>
            <a:pPr marL="342900" indent="-342900">
              <a:buFont typeface="Arial" charset="0"/>
              <a:buChar char="•"/>
            </a:pPr>
            <a:r>
              <a:rPr lang="en-US" sz="2800" dirty="0"/>
              <a:t>More lessons at </a:t>
            </a:r>
            <a:r>
              <a:rPr lang="en-US" sz="2800" dirty="0">
                <a:hlinkClick r:id="rId3"/>
              </a:rPr>
              <a:t>www.ev3lessons.com</a:t>
            </a:r>
            <a:r>
              <a:rPr lang="en-US" sz="2800" dirty="0"/>
              <a:t>, </a:t>
            </a:r>
            <a:r>
              <a:rPr lang="en-US" sz="2800" dirty="0">
                <a:hlinkClick r:id="rId4"/>
              </a:rPr>
              <a:t>www.primelessons.org</a:t>
            </a:r>
            <a:r>
              <a:rPr lang="en-US" sz="2800" dirty="0"/>
              <a:t>, and </a:t>
            </a:r>
            <a:r>
              <a:rPr lang="en-US" sz="2800" dirty="0">
                <a:hlinkClick r:id="rId5"/>
              </a:rPr>
              <a:t>www.flltutorials.com</a:t>
            </a:r>
            <a:endParaRPr lang="en-US" sz="2800" dirty="0"/>
          </a:p>
          <a:p>
            <a:pPr marL="342900" indent="-342900">
              <a:buFont typeface="Arial" charset="0"/>
              <a:buChar char="•"/>
            </a:pP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57199" y="5391957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6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6"/>
              </a:rPr>
              <a:t>NonCommercial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6"/>
              </a:rPr>
              <a:t>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6"/>
              </a:rPr>
              <a:t>ShareAlike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6"/>
              </a:rPr>
              <a:t> 4.0 International License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7" name="Picture 2" descr="Creative Commons License">
            <a:hlinkClick r:id="rId6"/>
            <a:extLst>
              <a:ext uri="{FF2B5EF4-FFF2-40B4-BE49-F238E27FC236}">
                <a16:creationId xmlns:a16="http://schemas.microsoft.com/office/drawing/2014/main" id="{71968487-B24C-AE47-A58F-96C46B6E4B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812487" y="4160675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11100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eginner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ginner" id="{AEF29D72-34CC-C448-A679-08550D2D21D1}" vid="{04B54D62-7BE5-DF47-9F85-5B9FEF4E3E09}"/>
    </a:ext>
  </a:extLst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robotdesign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obotdesign" id="{AAEEB24F-C2B2-234D-BA53-A235E4BCEC08}" vid="{075A3DC6-4613-2647-AB36-C1FCFF28F909}"/>
    </a:ext>
  </a:extLst>
</a:theme>
</file>

<file path=ppt/theme/theme5.xml><?xml version="1.0" encoding="utf-8"?>
<a:theme xmlns:a="http://schemas.openxmlformats.org/drawingml/2006/main" name="1_beginner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ginner" id="{AEF29D72-34CC-C448-A679-08550D2D21D1}" vid="{04B54D62-7BE5-DF47-9F85-5B9FEF4E3E09}"/>
    </a:ext>
  </a:extLst>
</a:theme>
</file>

<file path=ppt/theme/theme6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ngineeringJournal" id="{97721FB4-21DC-6D4C-AC10-5E4545120761}" vid="{EB585347-F0B4-B74F-BF80-5185492EFC16}"/>
    </a:ext>
  </a:extLst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15186</TotalTime>
  <Words>326</Words>
  <Application>Microsoft Macintosh PowerPoint</Application>
  <PresentationFormat>On-screen Show (4:3)</PresentationFormat>
  <Paragraphs>41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7</vt:i4>
      </vt:variant>
      <vt:variant>
        <vt:lpstr>Slide Titles</vt:lpstr>
      </vt:variant>
      <vt:variant>
        <vt:i4>8</vt:i4>
      </vt:variant>
    </vt:vector>
  </HeadingPairs>
  <TitlesOfParts>
    <vt:vector size="22" baseType="lpstr">
      <vt:lpstr>Arial</vt:lpstr>
      <vt:lpstr>Arial Black</vt:lpstr>
      <vt:lpstr>Calibri</vt:lpstr>
      <vt:lpstr>Calibri Light</vt:lpstr>
      <vt:lpstr>Gill Sans MT</vt:lpstr>
      <vt:lpstr>Helvetica Neue</vt:lpstr>
      <vt:lpstr>Wingdings 2</vt:lpstr>
      <vt:lpstr>Essential</vt:lpstr>
      <vt:lpstr>beginner</vt:lpstr>
      <vt:lpstr>Custom Design</vt:lpstr>
      <vt:lpstr>robotdesign</vt:lpstr>
      <vt:lpstr>1_beginner</vt:lpstr>
      <vt:lpstr>1_Custom Design</vt:lpstr>
      <vt:lpstr>Dividend</vt:lpstr>
      <vt:lpstr>Lesson 1:  Introduction to NAvigation</vt:lpstr>
      <vt:lpstr>What is navigation in FIRST LEGO League?</vt:lpstr>
      <vt:lpstr>Navigating reliably in FIRST LEGO League</vt:lpstr>
      <vt:lpstr>DISCUSSION using a past challenge</vt:lpstr>
      <vt:lpstr>Selecting a route</vt:lpstr>
      <vt:lpstr>Possible Solution (RED)</vt:lpstr>
      <vt:lpstr>What’s NExt</vt:lpstr>
      <vt:lpstr>Credits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Menu System</dc:title>
  <dc:creator>Sanjay Seshan</dc:creator>
  <cp:lastModifiedBy>Srinivasan Seshan</cp:lastModifiedBy>
  <cp:revision>220</cp:revision>
  <cp:lastPrinted>2016-08-04T16:20:00Z</cp:lastPrinted>
  <dcterms:created xsi:type="dcterms:W3CDTF">2014-10-28T21:59:38Z</dcterms:created>
  <dcterms:modified xsi:type="dcterms:W3CDTF">2023-05-29T18:06:06Z</dcterms:modified>
</cp:coreProperties>
</file>