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7" r:id="rId2"/>
    <p:sldMasterId id="2147483859" r:id="rId3"/>
    <p:sldMasterId id="2147483871" r:id="rId4"/>
    <p:sldMasterId id="2147483883" r:id="rId5"/>
    <p:sldMasterId id="2147483895" r:id="rId6"/>
    <p:sldMasterId id="2147483907" r:id="rId7"/>
  </p:sldMasterIdLst>
  <p:notesMasterIdLst>
    <p:notesMasterId r:id="rId16"/>
  </p:notesMasterIdLst>
  <p:handoutMasterIdLst>
    <p:handoutMasterId r:id="rId17"/>
  </p:handoutMasterIdLst>
  <p:sldIdLst>
    <p:sldId id="289" r:id="rId8"/>
    <p:sldId id="290" r:id="rId9"/>
    <p:sldId id="291" r:id="rId10"/>
    <p:sldId id="293" r:id="rId11"/>
    <p:sldId id="292" r:id="rId12"/>
    <p:sldId id="294" r:id="rId13"/>
    <p:sldId id="295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73" autoAdjust="0"/>
    <p:restoredTop sz="94155"/>
  </p:normalViewPr>
  <p:slideViewPr>
    <p:cSldViewPr snapToGrid="0" snapToObjects="1">
      <p:cViewPr varScale="1">
        <p:scale>
          <a:sx n="77" d="100"/>
          <a:sy n="77" d="100"/>
        </p:scale>
        <p:origin x="192" y="9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5/29/23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868BE-BBB6-5449-BF34-26712A6BCB54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A6F22-2A15-DC49-B21B-44918CF3A79C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9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3DE2-8084-514A-B663-A47BAC857658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36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A389-98CE-A846-8F62-1B3BA7F4B6BF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43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4E9C-A75A-1543-A180-D135ACCD1463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4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69091-FC1D-F048-A31D-FF158C3CD772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349407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106A-C544-814F-A59D-7E8E8C226FA5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15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6166B-84E2-6B41-8825-F5F76AEA7E9B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54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B9024-3688-B54B-9232-F4ED7F804F36}" type="datetime1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9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8A23B-6CF7-3446-9396-843944781320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47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3EAD-F169-7C47-BA96-EDCF449AEAE1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550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A163-1889-BA42-9CBB-D4779333161A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3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5D18-0556-A840-BE11-E75F5042E66D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83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0750-1F4B-684A-9E92-A0C5142A0544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59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2ECA-58D3-4B44-A27A-D43BCDF3B74B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76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D5B5-11AD-EE40-944E-D1B1A1466728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38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A180A-4C0F-1E43-B241-FE47D32B776A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860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FC15-135C-3841-A89E-C805FDC0F643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12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9F0C-977D-1740-8ED0-5A46C65A3F0C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11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9255-AB65-D547-96C2-2907B06359DE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232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0430-1DF4-3E43-B8DB-0FEC55D39986}" type="datetime1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252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9E4D-4CD2-044A-8DCC-8C511A98BD50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9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C936A-FFC6-924F-B38F-E28BBE8618F5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8006119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4174-67CE-0149-8554-21439F452444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62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92F9-D514-AA43-864F-7FED8EBBDF00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968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98ED6-FEFC-D64D-B3CD-0ADCF83D3B98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333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A51A0-E8AA-1B47-B039-466A9CC59132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974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45B31-B037-5840-9BAD-2390F7FD32A7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324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7457-4024-7A44-8E9F-BEE0EAE23ABE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428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DD6A2-EDEE-7F40-914E-95888D843F90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4355188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588B-39FF-244E-8FF7-217C14FEA589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933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0281F-1624-A446-93F0-471B33CD5335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220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152B1-9DB4-BB4E-9D62-83425ECC146D}" type="datetime1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89DF-D00D-5248-AC3E-D1729872DC18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217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19582-CD38-A748-A87D-8F7591DC5101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732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C92B-EA7A-9848-9655-F9CAD81DE65F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1254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F1D6-D5BB-1140-B40F-A3B9810C8091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401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F38F0-652D-C34B-9A6A-F92B56D632AA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114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EFB65-43E0-9A49-91A9-BC8ED3797096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237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E2CD7-8EF5-BE40-B9C1-0B035C3C1566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2" name="Picture 2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3F2940E-D6B0-4889-82D3-031E7DE99E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37" y="151142"/>
            <a:ext cx="8277216" cy="303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208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F1E02-9223-5446-A66F-C0608C08CFB8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328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604A6-6D37-5449-B78F-9E803310E020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12722913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7A9E-9C92-AB43-BD76-692A29FAB8CE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9079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1BF3-CDCE-F941-9785-EF3C7C6E12ED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0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83511-1C94-714C-A32C-02DA77758A9E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606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57E07-2908-634E-8B42-B3D2DDFF6FB7}" type="datetime1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5570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D390-4BA5-2044-A579-6E291872073B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993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0CB5-E7A6-4D4C-8699-A333F321D4C6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93227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04A6-7EB6-814F-94B3-71EFD4CBAD24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717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F6B4-3F24-CF40-88C4-AEDF064AD0DB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891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25A0-E214-8A49-B2C9-8D7EB88008FF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300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5B00F-8A8D-4B41-9617-4399F19BD644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1259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3F868-6177-3649-9EE3-46528C31070B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459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FFBF-F00D-BE41-898F-78BF95C51C61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3472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4974-8A2C-9D40-AFF9-5344C1D123DA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5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45ED-AD04-9949-B9B8-5DF66D064FCE}" type="datetime1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459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F52C-5DFE-B441-845F-EE0B5B2939D2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1369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C371-12E1-974B-B86E-EC88EAA851CB}" type="datetime1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9582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4E61-7888-304D-BC8B-339F0F833E17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5184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87DC-814E-5143-B73B-86C1B2E19A4C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5243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6011-162E-6D4F-9081-DAF58C2A8471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6697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44A93-D3A7-FC40-B112-AC2926CDBF3E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484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CE021-B2A1-F14A-940B-52F0006AE00B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02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2" y="3936453"/>
            <a:ext cx="7989752" cy="1033133"/>
          </a:xfrm>
          <a:ln>
            <a:noFill/>
          </a:ln>
          <a:effectLst/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5175772"/>
            <a:ext cx="7989752" cy="590321"/>
          </a:xfrm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114B1CC-9032-F14D-8C1A-4E451BF8D7F6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FLLTutorials.org,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45051-E032-1249-AC8B-C5EB1B15FB4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92710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 anchor="t"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E510904-FE82-B349-843E-834D82D5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53E6A2-1E57-C24A-ADEA-9BCFBFCF5D3A}" type="datetime1">
              <a:rPr lang="en-US" smtClean="0"/>
              <a:t>5/29/23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8965D5-4E22-4D4C-B0D3-4AEC7008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FLLTutorials.org, Last Edit 5/29/2023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5AB5AFF-5E76-4041-B3D5-669547C0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00254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2362C45-CC3C-1C41-89EF-9E39AB823873}"/>
              </a:ext>
            </a:extLst>
          </p:cNvPr>
          <p:cNvSpPr txBox="1">
            <a:spLocks/>
          </p:cNvSpPr>
          <p:nvPr/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Last Edit: </a:t>
            </a:r>
            <a:fld id="{B61BEF0D-F0BB-DE4B-95CE-6DB70DBA9567}" type="datetimeFigureOut">
              <a:rPr lang="en-US" smtClean="0"/>
              <a:pPr/>
              <a:t>5/29/23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E8FBED-B055-2A4A-8E32-9CB6B48C25B3}"/>
              </a:ext>
            </a:extLst>
          </p:cNvPr>
          <p:cNvSpPr txBox="1">
            <a:spLocks/>
          </p:cNvSpPr>
          <p:nvPr/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A884034-3EBB-704E-AFCD-9611BBBEBA37}"/>
              </a:ext>
            </a:extLst>
          </p:cNvPr>
          <p:cNvSpPr txBox="1">
            <a:spLocks/>
          </p:cNvSpPr>
          <p:nvPr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647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F809-F508-284E-B0B9-54E507F37A44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760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76B2959D-536A-124F-8140-841773D56628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8748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8454DFFF-25A7-D84A-9986-1ED71D7D67C7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3605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0486774C-E66B-DA4D-A68B-F0BE9B810F4D}" type="datetime1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4734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A534809E-55A5-014B-B24C-57F9230F5072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547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057CD3-4340-4646-8D56-F687A7BE07B9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FLLTutorials.org,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871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5813A4B6-7D8B-D64A-9472-0BDC7C85AC58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693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8C0503FF-D53A-564C-9635-A5CE01F3AE66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7618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4BAA48E-C20C-AF41-983A-CCEA74AA46CE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0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19DA-C752-B743-8AD9-29C6D933F3A8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94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E56E5-FC5E-C441-AD08-5F40FD7C128D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2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0254E5A8-E37D-3342-9FD8-D9DA60EA5916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2023, FLLTutorials.org,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6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C73EF06-B6F1-CF46-8868-BB5AD1159471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2023, FLLTutorials.org, Last Edit 5/29/2023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0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D9FF0-832C-0049-928B-772571E5F56F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2023, FLLTutorials.org,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6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99A5594C-26E8-BB48-96D2-A663418491C2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2023, FLLTutorials.org,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84389F0-D48E-9048-A5A5-B29818304329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2023, FLLTutorials.org, Last Edit 5/29/2023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1719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1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69172-808C-3846-8366-6C9AFAEABD97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2023, FLLTutorials.org,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5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AE8D72-8133-BD4C-9ABB-B6CCBBAC2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43A5CD2-9E73-2641-98EB-17EFB433C507}" type="datetime1">
              <a:rPr lang="en-US" smtClean="0"/>
              <a:t>5/29/23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AB9BFBD-8489-AA40-9E3F-B3F63A8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FLLTutorials.org, Last Edit 5/29/2023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709EF-0344-434E-8D31-15D41ADE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84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6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8.xml"/><Relationship Id="rId6" Type="http://schemas.openxmlformats.org/officeDocument/2006/relationships/hyperlink" Target="http://creativecommons.org/licenses/by-nc-sa/4.0/" TargetMode="External"/><Relationship Id="rId5" Type="http://schemas.openxmlformats.org/officeDocument/2006/relationships/hyperlink" Target="http://www.flltutorials.com/" TargetMode="External"/><Relationship Id="rId4" Type="http://schemas.openxmlformats.org/officeDocument/2006/relationships/hyperlink" Target="http://www.primelessons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Passive attachments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Seshan brothers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953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attachment?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52600"/>
            <a:ext cx="4560571" cy="4373563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A mechanism you build that can assist your robot in accomplishing a task (e.g. pick up an object, drop off an object)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This mechanism is “attached” to the base robot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For a competition robot, the goal is to design attachments that work consistently every time and are easy to add/remove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082" y="1752600"/>
            <a:ext cx="3289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81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PASSIVE VS. Powered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199" y="1524318"/>
            <a:ext cx="4125687" cy="4600909"/>
          </a:xfrm>
        </p:spPr>
        <p:txBody>
          <a:bodyPr>
            <a:normAutofit fontScale="62500" lnSpcReduction="2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Passive attachments do not require any external power. They typically work based on the movement of the robot or simple uses of gravity.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This lesson covers some simple types of passive attachments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Powered attachments need some type of power source. This includes power from motors, pneumatics and other sources.</a:t>
            </a:r>
          </a:p>
          <a:p>
            <a:pPr lvl="1"/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20694" y="1524318"/>
            <a:ext cx="2869118" cy="1976717"/>
          </a:xfrm>
          <a:prstGeom prst="rect">
            <a:avLst/>
          </a:prstGeom>
        </p:spPr>
      </p:pic>
      <p:pic>
        <p:nvPicPr>
          <p:cNvPr id="12" name="Picture 11" descr="A picture containing LEGO, auto part&#10;&#10;Description automatically generated">
            <a:extLst>
              <a:ext uri="{FF2B5EF4-FFF2-40B4-BE49-F238E27FC236}">
                <a16:creationId xmlns:a16="http://schemas.microsoft.com/office/drawing/2014/main" id="{EE065AFF-24DF-35E8-52B6-C1BE930223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630" b="37969"/>
          <a:stretch/>
        </p:blipFill>
        <p:spPr>
          <a:xfrm>
            <a:off x="5320694" y="3763724"/>
            <a:ext cx="3094065" cy="267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119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one-way Gate or curtain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457198" y="3680516"/>
            <a:ext cx="7989752" cy="301818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8158" y="1649067"/>
            <a:ext cx="50292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/>
              <a:t>Passive attachment that lets objects in but not out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Uses gravity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Can be modified to any size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6629" y="1649067"/>
            <a:ext cx="2220321" cy="166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940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Building one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61" b="-4217"/>
          <a:stretch/>
        </p:blipFill>
        <p:spPr>
          <a:xfrm>
            <a:off x="79322" y="1579138"/>
            <a:ext cx="1964268" cy="25057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1988" y="1387340"/>
            <a:ext cx="4334933" cy="3251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5528" y="4282136"/>
            <a:ext cx="3357506" cy="25181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62148" y="4261168"/>
            <a:ext cx="2888316" cy="21662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6130" y="4202702"/>
            <a:ext cx="2382563" cy="17869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61970" y="1552808"/>
            <a:ext cx="3290885" cy="141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91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CARABiner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676" y="3109648"/>
            <a:ext cx="8239125" cy="344632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199" y="1550822"/>
            <a:ext cx="478391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/>
              <a:t>Passive attachment that lets objects in but not out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Can be made using gravity or using rubber bands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Can be modified to any size</a:t>
            </a:r>
          </a:p>
        </p:txBody>
      </p:sp>
      <p:pic>
        <p:nvPicPr>
          <p:cNvPr id="11" name="Content Placeholder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32822" y="1559923"/>
            <a:ext cx="1480799" cy="163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79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BUILDING ONE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31672" y="4133208"/>
            <a:ext cx="2461847" cy="18463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93519" y="4314677"/>
            <a:ext cx="1977492" cy="16635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7316" y="4088854"/>
            <a:ext cx="2580125" cy="19350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000371"/>
            <a:ext cx="2469603" cy="18522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54112" y="1392113"/>
            <a:ext cx="1950881" cy="22520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6668" y="1639047"/>
            <a:ext cx="2137276" cy="189715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9099" y="1567872"/>
            <a:ext cx="2057401" cy="18971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34339" y="6109347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Add rubber bands on bushings as needed</a:t>
            </a:r>
          </a:p>
        </p:txBody>
      </p:sp>
    </p:spTree>
    <p:extLst>
      <p:ext uri="{BB962C8B-B14F-4D97-AF65-F5344CB8AC3E}">
        <p14:creationId xmlns:p14="http://schemas.microsoft.com/office/powerpoint/2010/main" val="1520047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800" dirty="0"/>
              <a:t>This tutorial was created by Sanjay </a:t>
            </a:r>
            <a:r>
              <a:rPr lang="en-US" sz="2800" dirty="0" err="1"/>
              <a:t>Seshan</a:t>
            </a:r>
            <a:r>
              <a:rPr lang="en-US" sz="2800" dirty="0"/>
              <a:t> and Arvind </a:t>
            </a:r>
            <a:r>
              <a:rPr lang="en-US" sz="2800" dirty="0" err="1"/>
              <a:t>Seshan</a:t>
            </a:r>
            <a:endParaRPr lang="en-US" sz="2800" dirty="0"/>
          </a:p>
          <a:p>
            <a:pPr marL="342900" indent="-342900">
              <a:buFont typeface="Arial" charset="0"/>
              <a:buChar char="•"/>
            </a:pPr>
            <a:r>
              <a:rPr lang="en-US" sz="2800" dirty="0"/>
              <a:t>More lessons at </a:t>
            </a:r>
            <a:r>
              <a:rPr lang="en-US" sz="2800" dirty="0">
                <a:hlinkClick r:id="rId3"/>
              </a:rPr>
              <a:t>www.ev3lessons.com</a:t>
            </a:r>
            <a:r>
              <a:rPr lang="en-US" sz="2800" dirty="0"/>
              <a:t>, </a:t>
            </a:r>
            <a:r>
              <a:rPr lang="en-US" sz="2800" dirty="0">
                <a:hlinkClick r:id="rId4"/>
              </a:rPr>
              <a:t>www.primelessons.org</a:t>
            </a:r>
            <a:r>
              <a:rPr lang="en-US" sz="2800" dirty="0"/>
              <a:t>, and </a:t>
            </a:r>
            <a:r>
              <a:rPr lang="en-US" sz="2800" dirty="0">
                <a:hlinkClick r:id="rId5"/>
              </a:rPr>
              <a:t>www.flltutorials.com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FLLTutorials.org, Last Edit 5/29/2023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6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6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6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6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6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robotdesig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botdesign" id="{AAEEB24F-C2B2-234D-BA53-A235E4BCEC08}" vid="{075A3DC6-4613-2647-AB36-C1FCFF28F909}"/>
    </a:ext>
  </a:extLst>
</a:theme>
</file>

<file path=ppt/theme/theme5.xml><?xml version="1.0" encoding="utf-8"?>
<a:theme xmlns:a="http://schemas.openxmlformats.org/drawingml/2006/main" name="1_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6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gineeringJournal" id="{97721FB4-21DC-6D4C-AC10-5E4545120761}" vid="{EB585347-F0B4-B74F-BF80-5185492EFC16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4977</TotalTime>
  <Words>307</Words>
  <Application>Microsoft Macintosh PowerPoint</Application>
  <PresentationFormat>On-screen Show (4:3)</PresentationFormat>
  <Paragraphs>34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8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Gill Sans MT</vt:lpstr>
      <vt:lpstr>Helvetica Neue</vt:lpstr>
      <vt:lpstr>Wingdings 2</vt:lpstr>
      <vt:lpstr>Essential</vt:lpstr>
      <vt:lpstr>beginner</vt:lpstr>
      <vt:lpstr>Custom Design</vt:lpstr>
      <vt:lpstr>robotdesign</vt:lpstr>
      <vt:lpstr>1_beginner</vt:lpstr>
      <vt:lpstr>1_Custom Design</vt:lpstr>
      <vt:lpstr>Dividend</vt:lpstr>
      <vt:lpstr>Passive attachments</vt:lpstr>
      <vt:lpstr>What is an attachment?</vt:lpstr>
      <vt:lpstr>PASSIVE VS. Powered</vt:lpstr>
      <vt:lpstr>one-way Gate or curtain</vt:lpstr>
      <vt:lpstr>TRY Building one…</vt:lpstr>
      <vt:lpstr>CARABiner</vt:lpstr>
      <vt:lpstr>TRY BUILDING ONE…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dc:creator>Sanjay Seshan</dc:creator>
  <cp:lastModifiedBy>Srinivasan Seshan</cp:lastModifiedBy>
  <cp:revision>140</cp:revision>
  <cp:lastPrinted>2016-08-04T16:20:00Z</cp:lastPrinted>
  <dcterms:created xsi:type="dcterms:W3CDTF">2014-10-28T21:59:38Z</dcterms:created>
  <dcterms:modified xsi:type="dcterms:W3CDTF">2023-05-29T18:10:20Z</dcterms:modified>
</cp:coreProperties>
</file>