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sldIdLst>
    <p:sldId id="256" r:id="rId2"/>
    <p:sldId id="375" r:id="rId3"/>
    <p:sldId id="390" r:id="rId4"/>
    <p:sldId id="381" r:id="rId5"/>
    <p:sldId id="391" r:id="rId6"/>
    <p:sldId id="384" r:id="rId7"/>
    <p:sldId id="388" r:id="rId8"/>
    <p:sldId id="389" r:id="rId9"/>
    <p:sldId id="39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68"/>
    <p:restoredTop sz="94650"/>
  </p:normalViewPr>
  <p:slideViewPr>
    <p:cSldViewPr snapToGrid="0" snapToObjects="1">
      <p:cViewPr>
        <p:scale>
          <a:sx n="90" d="100"/>
          <a:sy n="90" d="100"/>
        </p:scale>
        <p:origin x="44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Mostly</a:t>
            </a:r>
            <a:r>
              <a:rPr lang="en-US" baseline="0" dirty="0"/>
              <a:t> the rubric items that are not part of the teamwork exercise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00405A-C828-A846-81DA-BAF767097F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8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27618E8E-00DB-234D-A162-30B4B6D95F48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4CCF2D5-8CEF-A04C-92CD-748D552687C8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885B95-8A85-1347-A45A-CC1FBB1FFA17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48940FB5-C898-3B46-AD6A-43A17344AC0B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0585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2552" y="6492874"/>
            <a:ext cx="391448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10/27/22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055FACB-2728-7E42-8F57-3EE4C85CDDE9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7CFEA1E-16F2-514D-87FE-14A326E081BB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187F913-3065-F644-9A72-3B8BD97D8E93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4203EAD-A984-D844-B1CA-D72368880C53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B478B3-40A1-884E-8E21-E208B02C5360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A4771F4-467E-5243-8377-9A21CABED9AB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7E884AEF-5098-0946-BA51-7230905A3C15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VALUES POSTER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BY PENNSYLVANIA’s FINEST ROBOTICS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61CBF-DCCD-3C40-AD6C-7BD50FCA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2022, </a:t>
            </a:r>
            <a:r>
              <a:rPr lang="en-US" dirty="0" err="1"/>
              <a:t>FLLTutorials.com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2E044-702E-0848-8D92-D6806E98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7FC-74AE-5746-AE70-BECD3B0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2B1-CB22-9445-B253-B9D11CF0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800" dirty="0"/>
              <a:t>This lesson was written by PA’s Finest Robotics Team</a:t>
            </a:r>
          </a:p>
          <a:p>
            <a:r>
              <a:rPr lang="en-US" sz="2800" dirty="0"/>
              <a:t>More lessons for FIRST LEGO League are available at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208-B353-F24A-96BF-1D4A675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0430-4E01-8F48-A58B-C93EB26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3BDD-554D-AAA8-3B1C67A71922}"/>
              </a:ext>
            </a:extLst>
          </p:cNvPr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Creative Commons Attribution-NonCommercial-ShareAlike 4.0 International License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1F77-6FF9-7E4D-917B-D94578C3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59" y="4035813"/>
            <a:ext cx="2552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3696397" cy="4353215"/>
          </a:xfrm>
        </p:spPr>
        <p:txBody>
          <a:bodyPr>
            <a:normAutofit/>
          </a:bodyPr>
          <a:lstStyle/>
          <a:p>
            <a:r>
              <a:rPr lang="en-US" sz="1800" dirty="0"/>
              <a:t>6 members, 5</a:t>
            </a:r>
            <a:r>
              <a:rPr lang="en-US" sz="1800" baseline="30000" dirty="0"/>
              <a:t>th</a:t>
            </a:r>
            <a:r>
              <a:rPr lang="en-US" sz="1800" dirty="0"/>
              <a:t> grade – 8</a:t>
            </a:r>
            <a:r>
              <a:rPr lang="en-US" sz="1800" baseline="30000" dirty="0"/>
              <a:t>th</a:t>
            </a:r>
            <a:r>
              <a:rPr lang="en-US" sz="1800" dirty="0"/>
              <a:t> grade</a:t>
            </a:r>
          </a:p>
          <a:p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place Champion’s at 2016 Central PA</a:t>
            </a:r>
          </a:p>
          <a:p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place Champion’s at 2017 Southeast PA</a:t>
            </a:r>
          </a:p>
          <a:p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place Champion’s at 2018 East PA</a:t>
            </a:r>
          </a:p>
          <a:p>
            <a:r>
              <a:rPr lang="en-US" sz="1800" dirty="0"/>
              <a:t>3</a:t>
            </a:r>
            <a:r>
              <a:rPr lang="en-US" sz="1800" baseline="30000" dirty="0"/>
              <a:t>rd</a:t>
            </a:r>
            <a:r>
              <a:rPr lang="en-US" sz="1800" dirty="0"/>
              <a:t> place trophy in Teamwork at World Festival 2017</a:t>
            </a:r>
          </a:p>
          <a:p>
            <a:r>
              <a:rPr lang="en-US" sz="1800" dirty="0"/>
              <a:t>Our favorite core values are ”We are a Team” and ”We have fun”!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9E7D2-42CD-F147-992F-BE9796EBE1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8243" y="1745674"/>
            <a:ext cx="4405575" cy="21284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D27A5E-EAFA-E442-A492-B28579AED8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9635" y="4202271"/>
            <a:ext cx="4414183" cy="206377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B5861-3438-3944-8A45-3D1BAF72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2022, </a:t>
            </a:r>
            <a:r>
              <a:rPr lang="en-US" dirty="0" err="1"/>
              <a:t>FLLTutorials.com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10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 CORE VALUES POSTER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8" y="1524000"/>
            <a:ext cx="8418501" cy="4648200"/>
          </a:xfrm>
        </p:spPr>
        <p:txBody>
          <a:bodyPr>
            <a:normAutofit/>
          </a:bodyPr>
          <a:lstStyle/>
          <a:p>
            <a:r>
              <a:rPr lang="en-US" sz="2400" dirty="0"/>
              <a:t>Core Values posters are not required, but can be used to share your team story!</a:t>
            </a:r>
          </a:p>
          <a:p>
            <a:pPr lvl="1"/>
            <a:r>
              <a:rPr lang="en-US" sz="2000" dirty="0"/>
              <a:t>It’s a long season, so show off what you accomplished at competitions and outreach events.</a:t>
            </a:r>
          </a:p>
          <a:p>
            <a:pPr lvl="1"/>
            <a:r>
              <a:rPr lang="en-US" sz="2000" dirty="0"/>
              <a:t>Every team’s journey is unique, and judges want to know what makes your journey special.</a:t>
            </a:r>
          </a:p>
          <a:p>
            <a:r>
              <a:rPr lang="en-US" sz="2400" dirty="0"/>
              <a:t>Time is limited</a:t>
            </a:r>
          </a:p>
          <a:p>
            <a:pPr lvl="1"/>
            <a:r>
              <a:rPr lang="en-US" sz="2000" dirty="0"/>
              <a:t>During judging sessions, you only have a few minutes to share your story. The poster displays the details that may get glossed over while talking with judges.</a:t>
            </a:r>
          </a:p>
          <a:p>
            <a:pPr lvl="1"/>
            <a:r>
              <a:rPr lang="en-US" sz="2000" dirty="0"/>
              <a:t>It can serve as a point of reference when talking to judges.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7B4F-7882-0E43-BD2B-B18917F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2021, FLLTutorials.com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67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Sections of A CORE VALUES POSTER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607016"/>
            <a:ext cx="8084056" cy="123778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  <a:buClr>
                <a:srgbClr val="9E3611"/>
              </a:buClr>
            </a:pPr>
            <a:r>
              <a:rPr lang="en-US" sz="2000" dirty="0">
                <a:solidFill>
                  <a:schemeClr val="tx1"/>
                </a:solidFill>
                <a:sym typeface="Rockwell"/>
              </a:rPr>
              <a:t>We recommend that you base your poster on the new rubrics and Core Values.</a:t>
            </a:r>
          </a:p>
          <a:p>
            <a:pPr>
              <a:spcBef>
                <a:spcPts val="0"/>
              </a:spcBef>
              <a:buClr>
                <a:srgbClr val="9E3611"/>
              </a:buClr>
            </a:pPr>
            <a:r>
              <a:rPr lang="en-US" sz="2000" dirty="0">
                <a:solidFill>
                  <a:schemeClr val="tx1"/>
                </a:solidFill>
              </a:rPr>
              <a:t>Some teams make them by hand. Some teams print out text and glue them. Some are simple and some are colorful.  They come in all sizes and shapes!</a:t>
            </a:r>
          </a:p>
          <a:p>
            <a:pPr>
              <a:spcBef>
                <a:spcPts val="0"/>
              </a:spcBef>
              <a:buClr>
                <a:srgbClr val="9E3611"/>
              </a:buClr>
            </a:pPr>
            <a:endParaRPr lang="en-US" sz="2000" dirty="0">
              <a:solidFill>
                <a:schemeClr val="tx1"/>
              </a:solidFill>
            </a:endParaRPr>
          </a:p>
          <a:p>
            <a:pPr marL="0" lvl="0" indent="0">
              <a:buClr>
                <a:srgbClr val="9E3611"/>
              </a:buClr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472759-54E0-DA48-94B6-7576546C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2022, </a:t>
            </a:r>
            <a:r>
              <a:rPr lang="en-US" dirty="0" err="1"/>
              <a:t>FLLTutorials.com</a:t>
            </a:r>
            <a:endParaRPr lang="en-US" dirty="0"/>
          </a:p>
        </p:txBody>
      </p:sp>
      <p:pic>
        <p:nvPicPr>
          <p:cNvPr id="13" name="Picture 12" descr="Text, timeline&#10;&#10;Description automatically generated with medium confidence">
            <a:extLst>
              <a:ext uri="{FF2B5EF4-FFF2-40B4-BE49-F238E27FC236}">
                <a16:creationId xmlns:a16="http://schemas.microsoft.com/office/drawing/2014/main" id="{069901EA-C7FD-C94D-9516-F4C3C0222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20" y="3167545"/>
            <a:ext cx="58420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2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C7996-7D28-9D44-B561-CEB6822E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you put in a CORE VALUE POSTER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7243-1490-B34D-9846-90C6F81AA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Anything that highlights the Core Values your team demonstrated throughout the season</a:t>
            </a:r>
          </a:p>
          <a:p>
            <a:r>
              <a:rPr lang="en-US" dirty="0"/>
              <a:t>Describe what the team did, but as they say, “a picture is worth 1,000 words”. So include photos as well</a:t>
            </a:r>
          </a:p>
          <a:p>
            <a:r>
              <a:rPr lang="en-US" dirty="0"/>
              <a:t>Team photos should reflect the key areas of the Rubric</a:t>
            </a:r>
          </a:p>
          <a:p>
            <a:r>
              <a:rPr lang="en-US" dirty="0"/>
              <a:t>Photos from an outreach event, team working together on something, team going on an outing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0802-5671-CF4D-A293-0E530AB2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2022, </a:t>
            </a:r>
            <a:r>
              <a:rPr lang="en-US" dirty="0" err="1"/>
              <a:t>FLLTutorials.com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67FFE-55B2-FB4A-916C-E0D047AF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6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POSTER DESIGN CONNECTED TO TEAM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908" y="1545265"/>
            <a:ext cx="3782464" cy="4648200"/>
          </a:xfrm>
        </p:spPr>
        <p:txBody>
          <a:bodyPr>
            <a:normAutofit/>
          </a:bodyPr>
          <a:lstStyle/>
          <a:p>
            <a:r>
              <a:rPr lang="en-US" sz="2400" dirty="0"/>
              <a:t>The Seaford Sea Lions designed their poster to look like the layers of soil and aquafer under Long Island, NY</a:t>
            </a:r>
          </a:p>
          <a:p>
            <a:r>
              <a:rPr lang="en-US" sz="2400" dirty="0"/>
              <a:t>They connected their Core Values poster to the season’s theme/their project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A1AA-1C1C-1D42-A68A-D4A2E4B47F7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1651" y="1750731"/>
            <a:ext cx="4519293" cy="437438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C6E9C0-357B-EE4C-B0FE-91542EA2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2022, </a:t>
            </a:r>
            <a:r>
              <a:rPr lang="en-US" dirty="0" err="1"/>
              <a:t>FLLTutorials.com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2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3505-3FC4-D547-81F4-9900C2B9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 DESIGN CONNECTED TO TEAM NAME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885D09-26E8-CE4A-9117-1707BEC8A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6618" y="1563614"/>
            <a:ext cx="4194208" cy="2809603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CA22A-E80A-2841-8D53-59055C8B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2022, </a:t>
            </a:r>
            <a:r>
              <a:rPr lang="en-US" dirty="0" err="1"/>
              <a:t>FLLTutorials.com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A4FB0-B964-4247-AEC9-F5B1DB77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CB32AF-C1B4-4745-8C6B-D53020CD6A6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2894" y="3636848"/>
            <a:ext cx="4135382" cy="31015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F2DF522-B316-A34A-98BF-82434E9CE07C}"/>
              </a:ext>
            </a:extLst>
          </p:cNvPr>
          <p:cNvSpPr txBox="1"/>
          <p:nvPr/>
        </p:nvSpPr>
        <p:spPr>
          <a:xfrm>
            <a:off x="436618" y="4323604"/>
            <a:ext cx="125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fonetiks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4F5E1B-B773-284D-A4A5-A0E77D20710C}"/>
              </a:ext>
            </a:extLst>
          </p:cNvPr>
          <p:cNvSpPr txBox="1"/>
          <p:nvPr/>
        </p:nvSpPr>
        <p:spPr>
          <a:xfrm>
            <a:off x="4812894" y="3221152"/>
            <a:ext cx="1253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Tacobots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82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3957-A55F-1F49-A425-F9E42CC8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COLORFUL posters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704537-0EC1-024F-8F59-802A5540F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177" y="1731034"/>
            <a:ext cx="4272951" cy="400265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DE1C3-62DE-E243-B2EA-A365EF92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2022, </a:t>
            </a:r>
            <a:r>
              <a:rPr lang="en-US" dirty="0" err="1"/>
              <a:t>FLLTutorials.com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B121F-E646-D74F-B7CD-D742654F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BB3A34-D581-BB48-B022-DC294472C0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5041" y="1731034"/>
            <a:ext cx="3985404" cy="29890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5012F5-8731-5142-A71B-58CDF4872FA5}"/>
              </a:ext>
            </a:extLst>
          </p:cNvPr>
          <p:cNvSpPr txBox="1"/>
          <p:nvPr/>
        </p:nvSpPr>
        <p:spPr>
          <a:xfrm>
            <a:off x="4825041" y="5009072"/>
            <a:ext cx="398540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Have fun with your posters!</a:t>
            </a:r>
          </a:p>
        </p:txBody>
      </p:sp>
    </p:spTree>
    <p:extLst>
      <p:ext uri="{BB962C8B-B14F-4D97-AF65-F5344CB8AC3E}">
        <p14:creationId xmlns:p14="http://schemas.microsoft.com/office/powerpoint/2010/main" val="115687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70A2-0280-340E-4781-48BBEDAF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follow the Rubric</a:t>
            </a:r>
          </a:p>
        </p:txBody>
      </p:sp>
      <p:pic>
        <p:nvPicPr>
          <p:cNvPr id="7" name="Content Placeholder 6" descr="A picture containing text, indoor, several&#10;&#10;Description automatically generated">
            <a:extLst>
              <a:ext uri="{FF2B5EF4-FFF2-40B4-BE49-F238E27FC236}">
                <a16:creationId xmlns:a16="http://schemas.microsoft.com/office/drawing/2014/main" id="{01CC2F3D-DA83-8CF4-2C0D-7BCB4EAA8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423"/>
          <a:stretch/>
        </p:blipFill>
        <p:spPr>
          <a:xfrm>
            <a:off x="581192" y="1656106"/>
            <a:ext cx="3990808" cy="444718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5A967-0E4D-77A9-BA7E-48A1FBEE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2022, </a:t>
            </a:r>
            <a:r>
              <a:rPr lang="en-US" dirty="0" err="1"/>
              <a:t>FLLTutorials.com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ECA4F-9C60-0C8A-3BC3-D92FE83C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7343F-728E-924F-1250-649A438DDEDE}"/>
              </a:ext>
            </a:extLst>
          </p:cNvPr>
          <p:cNvSpPr txBox="1"/>
          <p:nvPr/>
        </p:nvSpPr>
        <p:spPr>
          <a:xfrm>
            <a:off x="525780" y="6103290"/>
            <a:ext cx="40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Ohio FLL Facebook</a:t>
            </a:r>
          </a:p>
        </p:txBody>
      </p:sp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70470961-46A1-9D8C-4DA9-E1653DC006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159"/>
          <a:stretch/>
        </p:blipFill>
        <p:spPr>
          <a:xfrm>
            <a:off x="4840311" y="2000828"/>
            <a:ext cx="3912241" cy="36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591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3737</TotalTime>
  <Words>475</Words>
  <Application>Microsoft Macintosh PowerPoint</Application>
  <PresentationFormat>On-screen Show (4:3)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</vt:lpstr>
      <vt:lpstr>CORE VALUES POSTER</vt:lpstr>
      <vt:lpstr>MEET THE TEAM</vt:lpstr>
      <vt:lpstr>WHY IS A CORE VALUES POSTER USED?</vt:lpstr>
      <vt:lpstr>Key Sections of A CORE VALUES POSTER</vt:lpstr>
      <vt:lpstr>What can you put in a CORE VALUE POSTER</vt:lpstr>
      <vt:lpstr>POSTER DESIGN CONNECTED TO TEAM PROJECT</vt:lpstr>
      <vt:lpstr>POSTER DESIGN CONNECTED TO TEAM NAME</vt:lpstr>
      <vt:lpstr>COLORFUL posters</vt:lpstr>
      <vt:lpstr>TIP: follow the Rubric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43</cp:revision>
  <dcterms:created xsi:type="dcterms:W3CDTF">2018-06-09T21:02:33Z</dcterms:created>
  <dcterms:modified xsi:type="dcterms:W3CDTF">2022-10-27T19:04:21Z</dcterms:modified>
</cp:coreProperties>
</file>