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1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96C5804F-0729-E148-8D77-96C0C8F047CE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866EDB2-EA70-1D4A-8C63-A5BEDD8BB759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8E18BB-EA55-804C-A003-BED93677F60F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693A40A6-2CF6-7F47-AF44-EE047E2E2AC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10/27/22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95A9690-1D9E-C342-BA9A-A16859AE6575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2986F92-1A65-2C44-B24F-1F893B70EC5D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2BD8AC5-6B65-354C-8A65-84445C911156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C455870-DCDA-B149-8620-D9BBE8FABA2F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9BF4A9-F469-FE4C-84D7-0B7B477B19A0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B6821B0-B58A-AA4E-9035-C0238677AA81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73CE5DB4-E529-2C42-91FA-B12AA950A0A2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Engineering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for FIRST LEGO League are available at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6760-A8C8-6440-8EEA-724966A6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CABE-DD19-5544-A22C-D39C836B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engineering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81C7-1DC3-DF41-85F7-01CFFBD8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Engineering Notebook is a way to record your team’s journey through your season of FIRST LEGO League. </a:t>
            </a:r>
          </a:p>
          <a:p>
            <a:pPr lvl="1"/>
            <a:r>
              <a:rPr lang="en-US" sz="2000" dirty="0"/>
              <a:t>Record the process of designing and building the robot</a:t>
            </a:r>
          </a:p>
          <a:p>
            <a:pPr lvl="1"/>
            <a:r>
              <a:rPr lang="en-US" sz="2000" dirty="0"/>
              <a:t>Record your research, fieldtrips and interviews, and testing your solution</a:t>
            </a:r>
          </a:p>
          <a:p>
            <a:pPr lvl="1"/>
            <a:r>
              <a:rPr lang="en-US" sz="2000" dirty="0"/>
              <a:t>Record your outreach events, what you do during team meetings, and your even your future 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1DD46-7CE3-C44A-B60D-1BDBE7453060}"/>
              </a:ext>
            </a:extLst>
          </p:cNvPr>
          <p:cNvSpPr txBox="1"/>
          <p:nvPr/>
        </p:nvSpPr>
        <p:spPr>
          <a:xfrm>
            <a:off x="1053390" y="4291657"/>
            <a:ext cx="713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In short, you can record EVERYTHING!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F192-11F0-4B4D-B4D0-8228FBE5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CAF4CEF0-D3DA-E047-83E5-26DFF1BB7D79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3F8E-3ED5-F34B-88C8-D557C474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A7E8-4669-6643-A8F6-F6FC9137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A5778-6098-9246-A6D2-86FE270CF3CF}"/>
              </a:ext>
            </a:extLst>
          </p:cNvPr>
          <p:cNvSpPr txBox="1"/>
          <p:nvPr/>
        </p:nvSpPr>
        <p:spPr>
          <a:xfrm>
            <a:off x="581192" y="5157216"/>
            <a:ext cx="769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FLL Tutorials has provided some pages from actual Engineering Journals in FIRST LEGO League and also provided some blank templates for your team to use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07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2845-3893-504A-9D49-F0395111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included?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030D-17FF-B247-AD9E-EB5BF8E2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400" dirty="0"/>
              <a:t>Photographs and drawings</a:t>
            </a:r>
          </a:p>
          <a:p>
            <a:r>
              <a:rPr lang="en-US" sz="2400" dirty="0"/>
              <a:t>LDD CAD drawings of your robot</a:t>
            </a:r>
          </a:p>
          <a:p>
            <a:r>
              <a:rPr lang="en-US" sz="2400" dirty="0"/>
              <a:t>Plans for the season and tasks to complete</a:t>
            </a:r>
          </a:p>
          <a:p>
            <a:r>
              <a:rPr lang="en-US" sz="2400" dirty="0"/>
              <a:t>Discussions &amp; decisions during team meetings</a:t>
            </a:r>
          </a:p>
          <a:p>
            <a:r>
              <a:rPr lang="en-US" sz="2400" dirty="0"/>
              <a:t>Robot and attachment designs ideas and tests</a:t>
            </a:r>
          </a:p>
          <a:p>
            <a:r>
              <a:rPr lang="en-US" sz="2400" dirty="0"/>
              <a:t>Code printouts and pseudocode</a:t>
            </a:r>
          </a:p>
          <a:p>
            <a:r>
              <a:rPr lang="en-US" sz="2400" dirty="0"/>
              <a:t>Problems you faced</a:t>
            </a:r>
          </a:p>
          <a:p>
            <a:r>
              <a:rPr lang="en-US" sz="2400" dirty="0"/>
              <a:t>Improvements you made</a:t>
            </a:r>
          </a:p>
          <a:p>
            <a:r>
              <a:rPr lang="en-US" sz="2400" dirty="0"/>
              <a:t>Ideas you have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D4607-399D-6540-804E-3909FDB0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2C875CD1-A79C-204A-B23C-B555B0EC76AE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7D3A-C037-BE49-97B7-76D23AE7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DAE9-4EC9-294A-868C-89D6CFE1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4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BC95-8A15-BA41-8259-13E2D0E7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 THAT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6BF0-0A3D-8940-A6ED-4F5FE5BF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goal for today’s meeting? </a:t>
            </a:r>
          </a:p>
          <a:p>
            <a:r>
              <a:rPr lang="en-US" sz="2400" dirty="0"/>
              <a:t>What decisions were made today?</a:t>
            </a:r>
          </a:p>
          <a:p>
            <a:r>
              <a:rPr lang="en-US" sz="2400" dirty="0"/>
              <a:t>Why did you make that choice?</a:t>
            </a:r>
          </a:p>
          <a:p>
            <a:r>
              <a:rPr lang="en-US" sz="2400" dirty="0"/>
              <a:t>What did you try today?</a:t>
            </a:r>
          </a:p>
          <a:p>
            <a:r>
              <a:rPr lang="en-US" sz="2400" dirty="0"/>
              <a:t>What worked, what did not work?</a:t>
            </a:r>
          </a:p>
          <a:p>
            <a:r>
              <a:rPr lang="en-US" sz="2400" dirty="0"/>
              <a:t>When something didn’t work, how did you solve the problem?</a:t>
            </a:r>
          </a:p>
          <a:p>
            <a:r>
              <a:rPr lang="en-US" sz="2400" dirty="0"/>
              <a:t>What modifications are you planning on making next time? What are your next steps?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3CE0-3853-834E-AB6B-BD1CA004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14AA-DB8B-3041-91B1-F094242A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8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5EF-3A73-604C-996F-161B93A7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422696" y="1677156"/>
            <a:ext cx="32828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how the team came up with their Robot Game Strategy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what missions you will complete in each run and pseudocode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who is going to work on what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F0E92D-D652-C748-B3E1-EE306415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0813" y="1440694"/>
            <a:ext cx="3939912" cy="5017959"/>
          </a:xfrm>
        </p:spPr>
      </p:pic>
    </p:spTree>
    <p:extLst>
      <p:ext uri="{BB962C8B-B14F-4D97-AF65-F5344CB8AC3E}">
        <p14:creationId xmlns:p14="http://schemas.microsoft.com/office/powerpoint/2010/main" val="36228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5EF-3A73-604C-996F-161B93A7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581192" y="3500234"/>
            <a:ext cx="3268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tests on different base robots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B895160-AC3F-5043-82EB-4C392A452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774" y="1445957"/>
            <a:ext cx="4068798" cy="4939553"/>
          </a:xfrm>
        </p:spPr>
      </p:pic>
    </p:spTree>
    <p:extLst>
      <p:ext uri="{BB962C8B-B14F-4D97-AF65-F5344CB8AC3E}">
        <p14:creationId xmlns:p14="http://schemas.microsoft.com/office/powerpoint/2010/main" val="151870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5EF-3A73-604C-996F-161B93A7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581192" y="3576945"/>
            <a:ext cx="2492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other tests such as comparing different wheels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E00D890-1130-9049-94B2-86108CA0F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234" y="1661363"/>
            <a:ext cx="5270710" cy="4354513"/>
          </a:xfrm>
        </p:spPr>
      </p:pic>
    </p:spTree>
    <p:extLst>
      <p:ext uri="{BB962C8B-B14F-4D97-AF65-F5344CB8AC3E}">
        <p14:creationId xmlns:p14="http://schemas.microsoft.com/office/powerpoint/2010/main" val="35969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5EF-3A73-604C-996F-161B93A7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581192" y="2518798"/>
            <a:ext cx="2958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Document different attachment ideas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Document interviews/fieldtrips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BF17AE6-BD8F-0743-B0B3-6D1890514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806" y="1493873"/>
            <a:ext cx="4719256" cy="4894044"/>
          </a:xfrm>
        </p:spPr>
      </p:pic>
    </p:spTree>
    <p:extLst>
      <p:ext uri="{BB962C8B-B14F-4D97-AF65-F5344CB8AC3E}">
        <p14:creationId xmlns:p14="http://schemas.microsoft.com/office/powerpoint/2010/main" val="60961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5EF-3A73-604C-996F-161B93A7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433708" y="2144851"/>
            <a:ext cx="23537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Document goals you have set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Document problems encountered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Document what your worked on during a meeting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823BC6C-2FB3-2C45-849F-8B56E77F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658" y="1490565"/>
            <a:ext cx="5563746" cy="4074856"/>
          </a:xfrm>
        </p:spPr>
      </p:pic>
    </p:spTree>
    <p:extLst>
      <p:ext uri="{BB962C8B-B14F-4D97-AF65-F5344CB8AC3E}">
        <p14:creationId xmlns:p14="http://schemas.microsoft.com/office/powerpoint/2010/main" val="19913821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142</TotalTime>
  <Words>422</Words>
  <Application>Microsoft Macintosh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Wingdings</vt:lpstr>
      <vt:lpstr>Wingdings 2</vt:lpstr>
      <vt:lpstr>Dividend</vt:lpstr>
      <vt:lpstr>Engineering notebook</vt:lpstr>
      <vt:lpstr>What is an engineering notebook?</vt:lpstr>
      <vt:lpstr>What can be included?</vt:lpstr>
      <vt:lpstr>SOME QUESTIONS THAT ARE USEFUL</vt:lpstr>
      <vt:lpstr>ENGINEERING JOURNAL SAMPLE 1</vt:lpstr>
      <vt:lpstr>ENGINEERING JOURNAL SAMPLE 2</vt:lpstr>
      <vt:lpstr>ENGINEERING JOURNAL SAMPLE 3</vt:lpstr>
      <vt:lpstr>ENGINEERING JOURNAL SAMPLE 4</vt:lpstr>
      <vt:lpstr>ENGINEERING JOURNAL SAMPLE 5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12</cp:revision>
  <dcterms:created xsi:type="dcterms:W3CDTF">2018-06-09T21:02:33Z</dcterms:created>
  <dcterms:modified xsi:type="dcterms:W3CDTF">2022-10-28T00:05:45Z</dcterms:modified>
</cp:coreProperties>
</file>