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5" r:id="rId1"/>
    <p:sldMasterId id="2147483847" r:id="rId2"/>
    <p:sldMasterId id="2147483859" r:id="rId3"/>
    <p:sldMasterId id="2147483871" r:id="rId4"/>
    <p:sldMasterId id="2147483883" r:id="rId5"/>
    <p:sldMasterId id="2147483895" r:id="rId6"/>
    <p:sldMasterId id="2147483907" r:id="rId7"/>
  </p:sldMasterIdLst>
  <p:notesMasterIdLst>
    <p:notesMasterId r:id="rId14"/>
  </p:notesMasterIdLst>
  <p:handoutMasterIdLst>
    <p:handoutMasterId r:id="rId15"/>
  </p:handoutMasterIdLst>
  <p:sldIdLst>
    <p:sldId id="289" r:id="rId8"/>
    <p:sldId id="290" r:id="rId9"/>
    <p:sldId id="291" r:id="rId10"/>
    <p:sldId id="305" r:id="rId11"/>
    <p:sldId id="306" r:id="rId12"/>
    <p:sldId id="274"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7939" autoAdjust="0"/>
    <p:restoredTop sz="91408"/>
  </p:normalViewPr>
  <p:slideViewPr>
    <p:cSldViewPr snapToGrid="0" snapToObjects="1">
      <p:cViewPr varScale="1">
        <p:scale>
          <a:sx n="67" d="100"/>
          <a:sy n="67" d="100"/>
        </p:scale>
        <p:origin x="176" y="10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5" Type="http://schemas.openxmlformats.org/officeDocument/2006/relationships/slideMaster" Target="slideMasters/slideMaster5.xml"/><Relationship Id="rId15" Type="http://schemas.openxmlformats.org/officeDocument/2006/relationships/handoutMaster" Target="handoutMasters/handoutMaster1.xml"/><Relationship Id="rId10" Type="http://schemas.openxmlformats.org/officeDocument/2006/relationships/slide" Target="slides/slide3.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54B44E-40A3-0E46-B16A-9BF1250A248B}" type="datetimeFigureOut">
              <a:rPr lang="en-US" smtClean="0"/>
              <a:t>10/28/22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DF1604-CF25-2840-A4A3-96CDE3604995}" type="slidenum">
              <a:rPr lang="en-US" smtClean="0"/>
              <a:t>‹#›</a:t>
            </a:fld>
            <a:endParaRPr lang="en-US"/>
          </a:p>
        </p:txBody>
      </p:sp>
    </p:spTree>
    <p:extLst>
      <p:ext uri="{BB962C8B-B14F-4D97-AF65-F5344CB8AC3E}">
        <p14:creationId xmlns:p14="http://schemas.microsoft.com/office/powerpoint/2010/main" val="17563578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6AD16C-2DB4-6642-BAD4-9ED973A087A0}" type="datetimeFigureOut">
              <a:rPr lang="en-US" smtClean="0"/>
              <a:t>10/28/22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5BF589-3978-3C45-966B-D7B7A71F2A02}" type="slidenum">
              <a:rPr lang="en-US" smtClean="0"/>
              <a:t>‹#›</a:t>
            </a:fld>
            <a:endParaRPr lang="en-US"/>
          </a:p>
        </p:txBody>
      </p:sp>
    </p:spTree>
    <p:extLst>
      <p:ext uri="{BB962C8B-B14F-4D97-AF65-F5344CB8AC3E}">
        <p14:creationId xmlns:p14="http://schemas.microsoft.com/office/powerpoint/2010/main" val="31788416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1</a:t>
            </a:fld>
            <a:endParaRPr lang="en-US"/>
          </a:p>
        </p:txBody>
      </p:sp>
    </p:spTree>
    <p:extLst>
      <p:ext uri="{BB962C8B-B14F-4D97-AF65-F5344CB8AC3E}">
        <p14:creationId xmlns:p14="http://schemas.microsoft.com/office/powerpoint/2010/main" val="1678381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6</a:t>
            </a:fld>
            <a:endParaRPr lang="en-US"/>
          </a:p>
        </p:txBody>
      </p:sp>
    </p:spTree>
    <p:extLst>
      <p:ext uri="{BB962C8B-B14F-4D97-AF65-F5344CB8AC3E}">
        <p14:creationId xmlns:p14="http://schemas.microsoft.com/office/powerpoint/2010/main" val="1249507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3694EA-5448-A142-BE83-44F4F7489714}" type="datetime1">
              <a:rPr lang="en-US" smtClean="0"/>
              <a:t>10/28/22</a:t>
            </a:fld>
            <a:endParaRPr lang="en-US"/>
          </a:p>
        </p:txBody>
      </p:sp>
      <p:sp>
        <p:nvSpPr>
          <p:cNvPr id="5" name="Footer Placeholder 4"/>
          <p:cNvSpPr>
            <a:spLocks noGrp="1"/>
          </p:cNvSpPr>
          <p:nvPr>
            <p:ph type="ftr" sz="quarter" idx="11"/>
          </p:nvPr>
        </p:nvSpPr>
        <p:spPr/>
        <p:txBody>
          <a:bodyPr/>
          <a:lstStyle/>
          <a:p>
            <a:r>
              <a:rPr lang="en-US"/>
              <a:t>© 2022, FLL Tutorials</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userDrawn="1"/>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2" name="Rectangle 11"/>
          <p:cNvSpPr/>
          <p:nvPr userDrawn="1"/>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3" name="Rectangle 12"/>
          <p:cNvSpPr/>
          <p:nvPr userDrawn="1"/>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610615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8A8BC95-69B5-634C-BF9F-83C1DAE55A3D}" type="datetime1">
              <a:rPr lang="en-US" smtClean="0"/>
              <a:t>10/28/22</a:t>
            </a:fld>
            <a:endParaRPr lang="en-US"/>
          </a:p>
        </p:txBody>
      </p:sp>
      <p:sp>
        <p:nvSpPr>
          <p:cNvPr id="5" name="Footer Placeholder 4"/>
          <p:cNvSpPr>
            <a:spLocks noGrp="1"/>
          </p:cNvSpPr>
          <p:nvPr>
            <p:ph type="ftr" sz="quarter" idx="11"/>
          </p:nvPr>
        </p:nvSpPr>
        <p:spPr/>
        <p:txBody>
          <a:bodyPr/>
          <a:lstStyle/>
          <a:p>
            <a:r>
              <a:rPr lang="en-US"/>
              <a:t>© 2022, FLL Tutorials</a:t>
            </a:r>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543394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10435B-4BC5-5B4D-8F54-94DE8F01A08E}" type="datetime1">
              <a:rPr lang="en-US" smtClean="0"/>
              <a:t>10/28/22</a:t>
            </a:fld>
            <a:endParaRPr lang="en-US"/>
          </a:p>
        </p:txBody>
      </p:sp>
      <p:sp>
        <p:nvSpPr>
          <p:cNvPr id="5" name="Footer Placeholder 4"/>
          <p:cNvSpPr>
            <a:spLocks noGrp="1"/>
          </p:cNvSpPr>
          <p:nvPr>
            <p:ph type="ftr" sz="quarter" idx="11"/>
          </p:nvPr>
        </p:nvSpPr>
        <p:spPr/>
        <p:txBody>
          <a:bodyPr/>
          <a:lstStyle/>
          <a:p>
            <a:r>
              <a:rPr lang="en-US"/>
              <a:t>© 2022, FLL Tutorials</a:t>
            </a:r>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612836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2F50C82-4ECD-534D-B4BE-8EF23FA10F36}" type="datetime1">
              <a:rPr lang="en-US" smtClean="0"/>
              <a:t>10/28/22</a:t>
            </a:fld>
            <a:endParaRPr lang="en-US"/>
          </a:p>
        </p:txBody>
      </p:sp>
      <p:sp>
        <p:nvSpPr>
          <p:cNvPr id="5" name="Footer Placeholder 4"/>
          <p:cNvSpPr>
            <a:spLocks noGrp="1"/>
          </p:cNvSpPr>
          <p:nvPr>
            <p:ph type="ftr" sz="quarter" idx="11"/>
          </p:nvPr>
        </p:nvSpPr>
        <p:spPr>
          <a:xfrm>
            <a:off x="457200" y="6492875"/>
            <a:ext cx="3945988" cy="282095"/>
          </a:xfrm>
        </p:spPr>
        <p:txBody>
          <a:bodyPr/>
          <a:lstStyle/>
          <a:p>
            <a:r>
              <a:rPr lang="en-US"/>
              <a:t>© 2022, FLL Tutorials</a:t>
            </a:r>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2" descr="EV3Lessons.com"/>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90896" y="400415"/>
            <a:ext cx="7741243" cy="2875320"/>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itle 1"/>
          <p:cNvSpPr>
            <a:spLocks noGrp="1"/>
          </p:cNvSpPr>
          <p:nvPr>
            <p:ph type="ctrTitle" hasCustomPrompt="1"/>
          </p:nvPr>
        </p:nvSpPr>
        <p:spPr>
          <a:xfrm>
            <a:off x="502903" y="5741850"/>
            <a:ext cx="8117227" cy="602769"/>
          </a:xfrm>
        </p:spPr>
        <p:txBody>
          <a:bodyPr>
            <a:noAutofit/>
          </a:bodyPr>
          <a:lstStyle>
            <a:lvl1pPr>
              <a:defRPr sz="2800"/>
            </a:lvl1pPr>
          </a:lstStyle>
          <a:p>
            <a:pPr algn="ctr"/>
            <a:r>
              <a:rPr lang="en-US" sz="3200" dirty="0"/>
              <a:t>BEGINNER PROGRAMMING LESSON</a:t>
            </a:r>
          </a:p>
        </p:txBody>
      </p:sp>
      <p:sp>
        <p:nvSpPr>
          <p:cNvPr id="15" name="TextBox 14"/>
          <p:cNvSpPr txBox="1"/>
          <p:nvPr/>
        </p:nvSpPr>
        <p:spPr>
          <a:xfrm>
            <a:off x="2078568" y="4119917"/>
            <a:ext cx="4965896" cy="369332"/>
          </a:xfrm>
          <a:prstGeom prst="rect">
            <a:avLst/>
          </a:prstGeom>
          <a:noFill/>
        </p:spPr>
        <p:txBody>
          <a:bodyPr wrap="square" rtlCol="0">
            <a:spAutoFit/>
          </a:bodyPr>
          <a:lstStyle/>
          <a:p>
            <a:pPr algn="ctr"/>
            <a:r>
              <a:rPr lang="en-US" dirty="0"/>
              <a:t>By Sanjay and Arvind </a:t>
            </a:r>
            <a:r>
              <a:rPr lang="en-US" dirty="0" err="1"/>
              <a:t>Seshan</a:t>
            </a:r>
            <a:endParaRPr lang="en-US" dirty="0"/>
          </a:p>
        </p:txBody>
      </p:sp>
      <p:sp>
        <p:nvSpPr>
          <p:cNvPr id="16" name="Rectangle 15"/>
          <p:cNvSpPr/>
          <p:nvPr userDrawn="1"/>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7" name="Rectangle 16"/>
          <p:cNvSpPr/>
          <p:nvPr userDrawn="1"/>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8" name="Rectangle 17"/>
          <p:cNvSpPr/>
          <p:nvPr userDrawn="1"/>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4866436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717D35-232A-6541-A947-AF93AAA2D872}" type="datetime1">
              <a:rPr lang="en-US" smtClean="0"/>
              <a:t>10/28/22</a:t>
            </a:fld>
            <a:endParaRPr lang="en-US"/>
          </a:p>
        </p:txBody>
      </p:sp>
      <p:sp>
        <p:nvSpPr>
          <p:cNvPr id="5" name="Footer Placeholder 4"/>
          <p:cNvSpPr>
            <a:spLocks noGrp="1"/>
          </p:cNvSpPr>
          <p:nvPr>
            <p:ph type="ftr" sz="quarter" idx="11"/>
          </p:nvPr>
        </p:nvSpPr>
        <p:spPr/>
        <p:txBody>
          <a:bodyPr/>
          <a:lstStyle/>
          <a:p>
            <a:r>
              <a:rPr lang="en-US"/>
              <a:t>© 2022, FLL Tutorials</a:t>
            </a:r>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47424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4D206C44-E46F-9542-9994-8A0BC2B83E82}" type="datetime1">
              <a:rPr lang="en-US" smtClean="0"/>
              <a:t>10/28/22</a:t>
            </a:fld>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a:t>© 2022, FLL Tutorials</a:t>
            </a:r>
          </a:p>
        </p:txBody>
      </p:sp>
    </p:spTree>
    <p:extLst>
      <p:ext uri="{BB962C8B-B14F-4D97-AF65-F5344CB8AC3E}">
        <p14:creationId xmlns:p14="http://schemas.microsoft.com/office/powerpoint/2010/main" val="349407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447D44-9D81-2345-BD97-9A05115012CF}" type="datetime1">
              <a:rPr lang="en-US" smtClean="0"/>
              <a:t>10/28/22</a:t>
            </a:fld>
            <a:endParaRPr lang="en-US"/>
          </a:p>
        </p:txBody>
      </p:sp>
      <p:sp>
        <p:nvSpPr>
          <p:cNvPr id="6" name="Footer Placeholder 5"/>
          <p:cNvSpPr>
            <a:spLocks noGrp="1"/>
          </p:cNvSpPr>
          <p:nvPr>
            <p:ph type="ftr" sz="quarter" idx="11"/>
          </p:nvPr>
        </p:nvSpPr>
        <p:spPr/>
        <p:txBody>
          <a:bodyPr/>
          <a:lstStyle/>
          <a:p>
            <a:r>
              <a:rPr lang="en-US"/>
              <a:t>© 2022, FLL Tutorials</a:t>
            </a:r>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2700153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B8050E-EFD6-384D-A8FA-ED8A94405505}" type="datetime1">
              <a:rPr lang="en-US" smtClean="0"/>
              <a:t>10/28/22</a:t>
            </a:fld>
            <a:endParaRPr lang="en-US"/>
          </a:p>
        </p:txBody>
      </p:sp>
      <p:sp>
        <p:nvSpPr>
          <p:cNvPr id="8" name="Footer Placeholder 7"/>
          <p:cNvSpPr>
            <a:spLocks noGrp="1"/>
          </p:cNvSpPr>
          <p:nvPr>
            <p:ph type="ftr" sz="quarter" idx="11"/>
          </p:nvPr>
        </p:nvSpPr>
        <p:spPr/>
        <p:txBody>
          <a:bodyPr/>
          <a:lstStyle/>
          <a:p>
            <a:r>
              <a:rPr lang="en-US"/>
              <a:t>© 2022, FLL Tutorials</a:t>
            </a:r>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081543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CF5C6A-1190-3F4B-AACB-42435837FA7E}" type="datetime1">
              <a:rPr lang="en-US" smtClean="0"/>
              <a:t>10/28/22</a:t>
            </a:fld>
            <a:endParaRPr lang="en-US"/>
          </a:p>
        </p:txBody>
      </p:sp>
      <p:sp>
        <p:nvSpPr>
          <p:cNvPr id="4" name="Footer Placeholder 3"/>
          <p:cNvSpPr>
            <a:spLocks noGrp="1"/>
          </p:cNvSpPr>
          <p:nvPr>
            <p:ph type="ftr" sz="quarter" idx="11"/>
          </p:nvPr>
        </p:nvSpPr>
        <p:spPr/>
        <p:txBody>
          <a:bodyPr/>
          <a:lstStyle/>
          <a:p>
            <a:r>
              <a:rPr lang="en-US"/>
              <a:t>© 2022, FLL Tutorials</a:t>
            </a:r>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129690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4F71A6-69FF-4B4C-A357-5DFD74AA3CFB}" type="datetime1">
              <a:rPr lang="en-US" smtClean="0"/>
              <a:t>10/28/22</a:t>
            </a:fld>
            <a:endParaRPr lang="en-US"/>
          </a:p>
        </p:txBody>
      </p:sp>
      <p:sp>
        <p:nvSpPr>
          <p:cNvPr id="3" name="Footer Placeholder 2"/>
          <p:cNvSpPr>
            <a:spLocks noGrp="1"/>
          </p:cNvSpPr>
          <p:nvPr>
            <p:ph type="ftr" sz="quarter" idx="11"/>
          </p:nvPr>
        </p:nvSpPr>
        <p:spPr/>
        <p:txBody>
          <a:bodyPr/>
          <a:lstStyle/>
          <a:p>
            <a:r>
              <a:rPr lang="en-US"/>
              <a:t>© 2022, FLL Tutorials</a:t>
            </a:r>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6626472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8D5704-F8C0-B14A-A5FE-F51CCF6F7EF0}" type="datetime1">
              <a:rPr lang="en-US" smtClean="0"/>
              <a:t>10/28/22</a:t>
            </a:fld>
            <a:endParaRPr lang="en-US"/>
          </a:p>
        </p:txBody>
      </p:sp>
      <p:sp>
        <p:nvSpPr>
          <p:cNvPr id="6" name="Footer Placeholder 5"/>
          <p:cNvSpPr>
            <a:spLocks noGrp="1"/>
          </p:cNvSpPr>
          <p:nvPr>
            <p:ph type="ftr" sz="quarter" idx="11"/>
          </p:nvPr>
        </p:nvSpPr>
        <p:spPr/>
        <p:txBody>
          <a:bodyPr/>
          <a:lstStyle/>
          <a:p>
            <a:r>
              <a:rPr lang="en-US"/>
              <a:t>© 2022, FLL Tutorials</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55502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E0ADEA-A9CB-2245-B5CE-124B8B951D98}" type="datetime1">
              <a:rPr lang="en-US" smtClean="0"/>
              <a:t>10/28/22</a:t>
            </a:fld>
            <a:endParaRPr lang="en-US"/>
          </a:p>
        </p:txBody>
      </p:sp>
      <p:sp>
        <p:nvSpPr>
          <p:cNvPr id="5" name="Footer Placeholder 4"/>
          <p:cNvSpPr>
            <a:spLocks noGrp="1"/>
          </p:cNvSpPr>
          <p:nvPr>
            <p:ph type="ftr" sz="quarter" idx="11"/>
          </p:nvPr>
        </p:nvSpPr>
        <p:spPr/>
        <p:txBody>
          <a:bodyPr/>
          <a:lstStyle/>
          <a:p>
            <a:r>
              <a:rPr lang="en-US"/>
              <a:t>© 2022, FLL Tutorials</a:t>
            </a:r>
          </a:p>
        </p:txBody>
      </p:sp>
      <p:sp>
        <p:nvSpPr>
          <p:cNvPr id="6" name="Slide Number Placeholder 5"/>
          <p:cNvSpPr>
            <a:spLocks noGrp="1"/>
          </p:cNvSpPr>
          <p:nvPr>
            <p:ph type="sldNum" sz="quarter" idx="12"/>
          </p:nvPr>
        </p:nvSpPr>
        <p:spPr>
          <a:xfrm>
            <a:off x="8381522" y="6269672"/>
            <a:ext cx="642303" cy="365125"/>
          </a:xfr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2705032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031E66-3854-0E4C-A3A3-7D17349FFE4B}" type="datetime1">
              <a:rPr lang="en-US" smtClean="0"/>
              <a:t>10/28/22</a:t>
            </a:fld>
            <a:endParaRPr lang="en-US"/>
          </a:p>
        </p:txBody>
      </p:sp>
      <p:sp>
        <p:nvSpPr>
          <p:cNvPr id="6" name="Footer Placeholder 5"/>
          <p:cNvSpPr>
            <a:spLocks noGrp="1"/>
          </p:cNvSpPr>
          <p:nvPr>
            <p:ph type="ftr" sz="quarter" idx="11"/>
          </p:nvPr>
        </p:nvSpPr>
        <p:spPr/>
        <p:txBody>
          <a:bodyPr/>
          <a:lstStyle/>
          <a:p>
            <a:r>
              <a:rPr lang="en-US"/>
              <a:t>© 2022, FLL Tutorials</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63832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207CE4-6DE6-254F-9931-E1BC811B5058}" type="datetime1">
              <a:rPr lang="en-US" smtClean="0"/>
              <a:t>10/28/22</a:t>
            </a:fld>
            <a:endParaRPr lang="en-US"/>
          </a:p>
        </p:txBody>
      </p:sp>
      <p:sp>
        <p:nvSpPr>
          <p:cNvPr id="5" name="Footer Placeholder 4"/>
          <p:cNvSpPr>
            <a:spLocks noGrp="1"/>
          </p:cNvSpPr>
          <p:nvPr>
            <p:ph type="ftr" sz="quarter" idx="11"/>
          </p:nvPr>
        </p:nvSpPr>
        <p:spPr/>
        <p:txBody>
          <a:bodyPr/>
          <a:lstStyle/>
          <a:p>
            <a:r>
              <a:rPr lang="en-US"/>
              <a:t>© 2022, FLL Tutorials</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8844591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0FCD43-0DF1-4541-9CAC-2793C70D9326}" type="datetime1">
              <a:rPr lang="en-US" smtClean="0"/>
              <a:t>10/28/22</a:t>
            </a:fld>
            <a:endParaRPr lang="en-US"/>
          </a:p>
        </p:txBody>
      </p:sp>
      <p:sp>
        <p:nvSpPr>
          <p:cNvPr id="5" name="Footer Placeholder 4"/>
          <p:cNvSpPr>
            <a:spLocks noGrp="1"/>
          </p:cNvSpPr>
          <p:nvPr>
            <p:ph type="ftr" sz="quarter" idx="11"/>
          </p:nvPr>
        </p:nvSpPr>
        <p:spPr/>
        <p:txBody>
          <a:bodyPr/>
          <a:lstStyle/>
          <a:p>
            <a:r>
              <a:rPr lang="en-US"/>
              <a:t>© 2022, FLL Tutorials</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225076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02E5D37-DB1F-CD41-AE13-35E5C0BDE805}" type="datetime1">
              <a:rPr lang="en-US" smtClean="0"/>
              <a:t>10/28/22</a:t>
            </a:fld>
            <a:endParaRPr lang="en-US"/>
          </a:p>
        </p:txBody>
      </p:sp>
      <p:sp>
        <p:nvSpPr>
          <p:cNvPr id="5" name="Footer Placeholder 4"/>
          <p:cNvSpPr>
            <a:spLocks noGrp="1"/>
          </p:cNvSpPr>
          <p:nvPr>
            <p:ph type="ftr" sz="quarter" idx="11"/>
          </p:nvPr>
        </p:nvSpPr>
        <p:spPr/>
        <p:txBody>
          <a:bodyPr/>
          <a:lstStyle/>
          <a:p>
            <a:r>
              <a:rPr lang="en-US"/>
              <a:t>© 2022, FLL Tutorials</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002838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F99F9B-9CFA-E443-BBF8-8BE579A5BA3E}" type="datetime1">
              <a:rPr lang="en-US" smtClean="0"/>
              <a:t>10/28/22</a:t>
            </a:fld>
            <a:endParaRPr lang="en-US"/>
          </a:p>
        </p:txBody>
      </p:sp>
      <p:sp>
        <p:nvSpPr>
          <p:cNvPr id="5" name="Footer Placeholder 4"/>
          <p:cNvSpPr>
            <a:spLocks noGrp="1"/>
          </p:cNvSpPr>
          <p:nvPr>
            <p:ph type="ftr" sz="quarter" idx="11"/>
          </p:nvPr>
        </p:nvSpPr>
        <p:spPr/>
        <p:txBody>
          <a:bodyPr/>
          <a:lstStyle/>
          <a:p>
            <a:r>
              <a:rPr lang="en-US"/>
              <a:t>© 2022, FLL Tutorials</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8432860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46FB66-E835-D943-BF6D-072258A7FF27}" type="datetime1">
              <a:rPr lang="en-US" smtClean="0"/>
              <a:t>10/28/22</a:t>
            </a:fld>
            <a:endParaRPr lang="en-US"/>
          </a:p>
        </p:txBody>
      </p:sp>
      <p:sp>
        <p:nvSpPr>
          <p:cNvPr id="5" name="Footer Placeholder 4"/>
          <p:cNvSpPr>
            <a:spLocks noGrp="1"/>
          </p:cNvSpPr>
          <p:nvPr>
            <p:ph type="ftr" sz="quarter" idx="11"/>
          </p:nvPr>
        </p:nvSpPr>
        <p:spPr/>
        <p:txBody>
          <a:bodyPr/>
          <a:lstStyle/>
          <a:p>
            <a:r>
              <a:rPr lang="en-US"/>
              <a:t>© 2022, FLL Tutorials</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5090129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8D29C7C-0448-0F46-A822-60393EDD6DAF}" type="datetime1">
              <a:rPr lang="en-US" smtClean="0"/>
              <a:t>10/28/22</a:t>
            </a:fld>
            <a:endParaRPr lang="en-US"/>
          </a:p>
        </p:txBody>
      </p:sp>
      <p:sp>
        <p:nvSpPr>
          <p:cNvPr id="6" name="Footer Placeholder 5"/>
          <p:cNvSpPr>
            <a:spLocks noGrp="1"/>
          </p:cNvSpPr>
          <p:nvPr>
            <p:ph type="ftr" sz="quarter" idx="11"/>
          </p:nvPr>
        </p:nvSpPr>
        <p:spPr/>
        <p:txBody>
          <a:bodyPr/>
          <a:lstStyle/>
          <a:p>
            <a:r>
              <a:rPr lang="en-US"/>
              <a:t>© 2022, FLL Tutorials</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525115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AB3B20B-E552-1842-86E4-BAFAB8F1A0A4}" type="datetime1">
              <a:rPr lang="en-US" smtClean="0"/>
              <a:t>10/28/22</a:t>
            </a:fld>
            <a:endParaRPr lang="en-US"/>
          </a:p>
        </p:txBody>
      </p:sp>
      <p:sp>
        <p:nvSpPr>
          <p:cNvPr id="8" name="Footer Placeholder 7"/>
          <p:cNvSpPr>
            <a:spLocks noGrp="1"/>
          </p:cNvSpPr>
          <p:nvPr>
            <p:ph type="ftr" sz="quarter" idx="11"/>
          </p:nvPr>
        </p:nvSpPr>
        <p:spPr/>
        <p:txBody>
          <a:bodyPr/>
          <a:lstStyle/>
          <a:p>
            <a:r>
              <a:rPr lang="en-US"/>
              <a:t>© 2022, FLL Tutorials</a:t>
            </a:r>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1349232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5F28B19-2AC8-2B4C-B27F-885C69C209D6}" type="datetime1">
              <a:rPr lang="en-US" smtClean="0"/>
              <a:t>10/28/22</a:t>
            </a:fld>
            <a:endParaRPr lang="en-US"/>
          </a:p>
        </p:txBody>
      </p:sp>
      <p:sp>
        <p:nvSpPr>
          <p:cNvPr id="4" name="Footer Placeholder 3"/>
          <p:cNvSpPr>
            <a:spLocks noGrp="1"/>
          </p:cNvSpPr>
          <p:nvPr>
            <p:ph type="ftr" sz="quarter" idx="11"/>
          </p:nvPr>
        </p:nvSpPr>
        <p:spPr/>
        <p:txBody>
          <a:bodyPr/>
          <a:lstStyle/>
          <a:p>
            <a:r>
              <a:rPr lang="en-US"/>
              <a:t>© 2022, FLL Tutorials</a:t>
            </a:r>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7051252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D81D46-FD49-FE4D-AE0E-025728E4BC58}" type="datetime1">
              <a:rPr lang="en-US" smtClean="0"/>
              <a:t>10/28/22</a:t>
            </a:fld>
            <a:endParaRPr lang="en-US"/>
          </a:p>
        </p:txBody>
      </p:sp>
      <p:sp>
        <p:nvSpPr>
          <p:cNvPr id="3" name="Footer Placeholder 2"/>
          <p:cNvSpPr>
            <a:spLocks noGrp="1"/>
          </p:cNvSpPr>
          <p:nvPr>
            <p:ph type="ftr" sz="quarter" idx="11"/>
          </p:nvPr>
        </p:nvSpPr>
        <p:spPr/>
        <p:txBody>
          <a:bodyPr/>
          <a:lstStyle/>
          <a:p>
            <a:r>
              <a:rPr lang="en-US"/>
              <a:t>© 2022, FLL Tutorials</a:t>
            </a:r>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224791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779E1A14-22C3-CA49-9648-770D2BA1EFE7}" type="datetime1">
              <a:rPr lang="en-US" smtClean="0"/>
              <a:t>10/28/22</a:t>
            </a:fld>
            <a:endParaRPr lang="en-US"/>
          </a:p>
        </p:txBody>
      </p:sp>
      <p:sp>
        <p:nvSpPr>
          <p:cNvPr id="8" name="Slide Number Placeholder 7"/>
          <p:cNvSpPr>
            <a:spLocks noGrp="1"/>
          </p:cNvSpPr>
          <p:nvPr>
            <p:ph type="sldNum" sz="quarter" idx="11"/>
          </p:nvPr>
        </p:nvSpPr>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a:t>© 2022, FLL Tutorials</a:t>
            </a:r>
          </a:p>
        </p:txBody>
      </p:sp>
    </p:spTree>
    <p:extLst>
      <p:ext uri="{BB962C8B-B14F-4D97-AF65-F5344CB8AC3E}">
        <p14:creationId xmlns:p14="http://schemas.microsoft.com/office/powerpoint/2010/main" val="8006119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782646-8ADB-2C40-91A5-BE2D7B6AE73F}" type="datetime1">
              <a:rPr lang="en-US" smtClean="0"/>
              <a:t>10/28/22</a:t>
            </a:fld>
            <a:endParaRPr lang="en-US"/>
          </a:p>
        </p:txBody>
      </p:sp>
      <p:sp>
        <p:nvSpPr>
          <p:cNvPr id="6" name="Footer Placeholder 5"/>
          <p:cNvSpPr>
            <a:spLocks noGrp="1"/>
          </p:cNvSpPr>
          <p:nvPr>
            <p:ph type="ftr" sz="quarter" idx="11"/>
          </p:nvPr>
        </p:nvSpPr>
        <p:spPr/>
        <p:txBody>
          <a:bodyPr/>
          <a:lstStyle/>
          <a:p>
            <a:r>
              <a:rPr lang="en-US"/>
              <a:t>© 2022, FLL Tutorials</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44144621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688B0D-A3B1-934E-A27F-A672F1786A35}" type="datetime1">
              <a:rPr lang="en-US" smtClean="0"/>
              <a:t>10/28/22</a:t>
            </a:fld>
            <a:endParaRPr lang="en-US"/>
          </a:p>
        </p:txBody>
      </p:sp>
      <p:sp>
        <p:nvSpPr>
          <p:cNvPr id="6" name="Footer Placeholder 5"/>
          <p:cNvSpPr>
            <a:spLocks noGrp="1"/>
          </p:cNvSpPr>
          <p:nvPr>
            <p:ph type="ftr" sz="quarter" idx="11"/>
          </p:nvPr>
        </p:nvSpPr>
        <p:spPr/>
        <p:txBody>
          <a:bodyPr/>
          <a:lstStyle/>
          <a:p>
            <a:r>
              <a:rPr lang="en-US"/>
              <a:t>© 2022, FLL Tutorials</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6234968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8C11C3-B41A-7F43-8CA0-4D66EE9F1F1F}" type="datetime1">
              <a:rPr lang="en-US" smtClean="0"/>
              <a:t>10/28/22</a:t>
            </a:fld>
            <a:endParaRPr lang="en-US"/>
          </a:p>
        </p:txBody>
      </p:sp>
      <p:sp>
        <p:nvSpPr>
          <p:cNvPr id="5" name="Footer Placeholder 4"/>
          <p:cNvSpPr>
            <a:spLocks noGrp="1"/>
          </p:cNvSpPr>
          <p:nvPr>
            <p:ph type="ftr" sz="quarter" idx="11"/>
          </p:nvPr>
        </p:nvSpPr>
        <p:spPr/>
        <p:txBody>
          <a:bodyPr/>
          <a:lstStyle/>
          <a:p>
            <a:r>
              <a:rPr lang="en-US"/>
              <a:t>© 2022, FLL Tutorials</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395333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0048C7-671F-824F-96CA-1E0B5148FFFA}" type="datetime1">
              <a:rPr lang="en-US" smtClean="0"/>
              <a:t>10/28/22</a:t>
            </a:fld>
            <a:endParaRPr lang="en-US"/>
          </a:p>
        </p:txBody>
      </p:sp>
      <p:sp>
        <p:nvSpPr>
          <p:cNvPr id="5" name="Footer Placeholder 4"/>
          <p:cNvSpPr>
            <a:spLocks noGrp="1"/>
          </p:cNvSpPr>
          <p:nvPr>
            <p:ph type="ftr" sz="quarter" idx="11"/>
          </p:nvPr>
        </p:nvSpPr>
        <p:spPr/>
        <p:txBody>
          <a:bodyPr/>
          <a:lstStyle/>
          <a:p>
            <a:r>
              <a:rPr lang="en-US"/>
              <a:t>© 2022, FLL Tutorials</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535974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C20C74-143C-C747-BAD6-3FC3BCBF2367}" type="datetime1">
              <a:rPr lang="en-US" smtClean="0"/>
              <a:t>10/28/22</a:t>
            </a:fld>
            <a:endParaRPr lang="en-US"/>
          </a:p>
        </p:txBody>
      </p:sp>
      <p:sp>
        <p:nvSpPr>
          <p:cNvPr id="5" name="Footer Placeholder 4"/>
          <p:cNvSpPr>
            <a:spLocks noGrp="1"/>
          </p:cNvSpPr>
          <p:nvPr>
            <p:ph type="ftr" sz="quarter" idx="11"/>
          </p:nvPr>
        </p:nvSpPr>
        <p:spPr/>
        <p:txBody>
          <a:bodyPr/>
          <a:lstStyle/>
          <a:p>
            <a:r>
              <a:rPr lang="en-US"/>
              <a:t>© 2022, FLL Tutorials</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2" name="Rectangle 11"/>
          <p:cNvSpPr/>
          <p:nvPr/>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3" name="Rectangle 12"/>
          <p:cNvSpPr/>
          <p:nvPr/>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0" name="Rectangle 9"/>
          <p:cNvSpPr/>
          <p:nvPr userDrawn="1"/>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userDrawn="1"/>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5" name="Rectangle 14"/>
          <p:cNvSpPr/>
          <p:nvPr userDrawn="1"/>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98323246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0FCA85-B202-674C-B376-E57E5306B457}" type="datetime1">
              <a:rPr lang="en-US" smtClean="0"/>
              <a:t>10/28/22</a:t>
            </a:fld>
            <a:endParaRPr lang="en-US"/>
          </a:p>
        </p:txBody>
      </p:sp>
      <p:sp>
        <p:nvSpPr>
          <p:cNvPr id="5" name="Footer Placeholder 4"/>
          <p:cNvSpPr>
            <a:spLocks noGrp="1"/>
          </p:cNvSpPr>
          <p:nvPr>
            <p:ph type="ftr" sz="quarter" idx="11"/>
          </p:nvPr>
        </p:nvSpPr>
        <p:spPr/>
        <p:txBody>
          <a:bodyPr/>
          <a:lstStyle/>
          <a:p>
            <a:r>
              <a:rPr lang="en-US"/>
              <a:t>© 2022, FLL Tutorials</a:t>
            </a:r>
          </a:p>
        </p:txBody>
      </p:sp>
      <p:sp>
        <p:nvSpPr>
          <p:cNvPr id="6" name="Slide Number Placeholder 5"/>
          <p:cNvSpPr>
            <a:spLocks noGrp="1"/>
          </p:cNvSpPr>
          <p:nvPr>
            <p:ph type="sldNum" sz="quarter" idx="12"/>
          </p:nvPr>
        </p:nvSpPr>
        <p:spPr>
          <a:xfrm>
            <a:off x="8381522" y="6269672"/>
            <a:ext cx="642303" cy="365125"/>
          </a:xfr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30144281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948E7155-1173-7E4E-9C3F-A3AE2A6EB25E}" type="datetime1">
              <a:rPr lang="en-US" smtClean="0"/>
              <a:t>10/28/22</a:t>
            </a:fld>
            <a:endParaRPr lang="en-US"/>
          </a:p>
        </p:txBody>
      </p:sp>
      <p:sp>
        <p:nvSpPr>
          <p:cNvPr id="8" name="Slide Number Placeholder 7"/>
          <p:cNvSpPr>
            <a:spLocks noGrp="1"/>
          </p:cNvSpPr>
          <p:nvPr>
            <p:ph type="sldNum" sz="quarter" idx="11"/>
          </p:nvPr>
        </p:nvSpPr>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a:t>© 2022, FLL Tutorials</a:t>
            </a:r>
          </a:p>
        </p:txBody>
      </p:sp>
    </p:spTree>
    <p:extLst>
      <p:ext uri="{BB962C8B-B14F-4D97-AF65-F5344CB8AC3E}">
        <p14:creationId xmlns:p14="http://schemas.microsoft.com/office/powerpoint/2010/main" val="43551885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EED223-45BE-CA45-A3C5-59A74C5DE3A0}" type="datetime1">
              <a:rPr lang="en-US" smtClean="0"/>
              <a:t>10/28/22</a:t>
            </a:fld>
            <a:endParaRPr lang="en-US"/>
          </a:p>
        </p:txBody>
      </p:sp>
      <p:sp>
        <p:nvSpPr>
          <p:cNvPr id="6" name="Footer Placeholder 5"/>
          <p:cNvSpPr>
            <a:spLocks noGrp="1"/>
          </p:cNvSpPr>
          <p:nvPr>
            <p:ph type="ftr" sz="quarter" idx="11"/>
          </p:nvPr>
        </p:nvSpPr>
        <p:spPr/>
        <p:txBody>
          <a:bodyPr/>
          <a:lstStyle/>
          <a:p>
            <a:r>
              <a:rPr lang="en-US"/>
              <a:t>© 2022, FLL Tutorials</a:t>
            </a:r>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14109339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5250C1-C845-AE4E-B02A-0CFF97A4631F}" type="datetime1">
              <a:rPr lang="en-US" smtClean="0"/>
              <a:t>10/28/22</a:t>
            </a:fld>
            <a:endParaRPr lang="en-US"/>
          </a:p>
        </p:txBody>
      </p:sp>
      <p:sp>
        <p:nvSpPr>
          <p:cNvPr id="8" name="Footer Placeholder 7"/>
          <p:cNvSpPr>
            <a:spLocks noGrp="1"/>
          </p:cNvSpPr>
          <p:nvPr>
            <p:ph type="ftr" sz="quarter" idx="11"/>
          </p:nvPr>
        </p:nvSpPr>
        <p:spPr/>
        <p:txBody>
          <a:bodyPr/>
          <a:lstStyle/>
          <a:p>
            <a:r>
              <a:rPr lang="en-US"/>
              <a:t>© 2022, FLL Tutorials</a:t>
            </a:r>
          </a:p>
        </p:txBody>
      </p:sp>
      <p:sp>
        <p:nvSpPr>
          <p:cNvPr id="9" name="Slide Number Placeholder 8"/>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277220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7D10F0D-930A-D240-B078-2EF61488B4D0}" type="datetime1">
              <a:rPr lang="en-US" smtClean="0"/>
              <a:t>10/28/22</a:t>
            </a:fld>
            <a:endParaRPr lang="en-US"/>
          </a:p>
        </p:txBody>
      </p:sp>
      <p:sp>
        <p:nvSpPr>
          <p:cNvPr id="4" name="Footer Placeholder 3"/>
          <p:cNvSpPr>
            <a:spLocks noGrp="1"/>
          </p:cNvSpPr>
          <p:nvPr>
            <p:ph type="ftr" sz="quarter" idx="11"/>
          </p:nvPr>
        </p:nvSpPr>
        <p:spPr/>
        <p:txBody>
          <a:bodyPr/>
          <a:lstStyle/>
          <a:p>
            <a:r>
              <a:rPr lang="en-US"/>
              <a:t>© 2022, FLL Tutorials</a:t>
            </a:r>
          </a:p>
        </p:txBody>
      </p:sp>
      <p:sp>
        <p:nvSpPr>
          <p:cNvPr id="5" name="Slide Number Placeholder 4"/>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522002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6BFF669D-ACAE-684C-ADA5-4B0A9404AD7F}" type="datetime1">
              <a:rPr lang="en-US" smtClean="0"/>
              <a:t>10/28/22</a:t>
            </a:fld>
            <a:endParaRPr lang="en-US"/>
          </a:p>
        </p:txBody>
      </p:sp>
      <p:sp>
        <p:nvSpPr>
          <p:cNvPr id="6" name="Footer Placeholder 5"/>
          <p:cNvSpPr>
            <a:spLocks noGrp="1"/>
          </p:cNvSpPr>
          <p:nvPr>
            <p:ph type="ftr" sz="quarter" idx="11"/>
          </p:nvPr>
        </p:nvSpPr>
        <p:spPr/>
        <p:txBody>
          <a:bodyPr/>
          <a:lstStyle/>
          <a:p>
            <a:r>
              <a:rPr lang="en-US"/>
              <a:t>© 2022, FLL Tutorials</a:t>
            </a:r>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83562174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E0E134-2412-FC4E-991B-FBEA8539A473}" type="datetime1">
              <a:rPr lang="en-US" smtClean="0"/>
              <a:t>10/28/22</a:t>
            </a:fld>
            <a:endParaRPr lang="en-US"/>
          </a:p>
        </p:txBody>
      </p:sp>
      <p:sp>
        <p:nvSpPr>
          <p:cNvPr id="3" name="Footer Placeholder 2"/>
          <p:cNvSpPr>
            <a:spLocks noGrp="1"/>
          </p:cNvSpPr>
          <p:nvPr>
            <p:ph type="ftr" sz="quarter" idx="11"/>
          </p:nvPr>
        </p:nvSpPr>
        <p:spPr/>
        <p:txBody>
          <a:bodyPr/>
          <a:lstStyle/>
          <a:p>
            <a:r>
              <a:rPr lang="en-US"/>
              <a:t>© 2022, FLL Tutorials</a:t>
            </a:r>
          </a:p>
        </p:txBody>
      </p:sp>
      <p:sp>
        <p:nvSpPr>
          <p:cNvPr id="4" name="Slide Number Placeholder 3"/>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82377326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278136-CEFF-994E-B044-576302EA72DC}" type="datetime1">
              <a:rPr lang="en-US" smtClean="0"/>
              <a:t>10/28/22</a:t>
            </a:fld>
            <a:endParaRPr lang="en-US"/>
          </a:p>
        </p:txBody>
      </p:sp>
      <p:sp>
        <p:nvSpPr>
          <p:cNvPr id="6" name="Footer Placeholder 5"/>
          <p:cNvSpPr>
            <a:spLocks noGrp="1"/>
          </p:cNvSpPr>
          <p:nvPr>
            <p:ph type="ftr" sz="quarter" idx="11"/>
          </p:nvPr>
        </p:nvSpPr>
        <p:spPr/>
        <p:txBody>
          <a:bodyPr/>
          <a:lstStyle/>
          <a:p>
            <a:r>
              <a:rPr lang="en-US"/>
              <a:t>© 2022, FLL Tutorials</a:t>
            </a:r>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012541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2DBF1F3-A8BD-0143-A79B-5BC239451E03}" type="datetime1">
              <a:rPr lang="en-US" smtClean="0"/>
              <a:t>10/28/22</a:t>
            </a:fld>
            <a:endParaRPr lang="en-US"/>
          </a:p>
        </p:txBody>
      </p:sp>
      <p:sp>
        <p:nvSpPr>
          <p:cNvPr id="6" name="Footer Placeholder 5"/>
          <p:cNvSpPr>
            <a:spLocks noGrp="1"/>
          </p:cNvSpPr>
          <p:nvPr>
            <p:ph type="ftr" sz="quarter" idx="11"/>
          </p:nvPr>
        </p:nvSpPr>
        <p:spPr/>
        <p:txBody>
          <a:bodyPr/>
          <a:lstStyle/>
          <a:p>
            <a:r>
              <a:rPr lang="en-US"/>
              <a:t>© 2022, FLL Tutorials</a:t>
            </a: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764012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579429-C0D8-534F-B393-CCD63300A1EB}" type="datetime1">
              <a:rPr lang="en-US" smtClean="0"/>
              <a:t>10/28/22</a:t>
            </a:fld>
            <a:endParaRPr lang="en-US"/>
          </a:p>
        </p:txBody>
      </p:sp>
      <p:sp>
        <p:nvSpPr>
          <p:cNvPr id="5" name="Footer Placeholder 4"/>
          <p:cNvSpPr>
            <a:spLocks noGrp="1"/>
          </p:cNvSpPr>
          <p:nvPr>
            <p:ph type="ftr" sz="quarter" idx="11"/>
          </p:nvPr>
        </p:nvSpPr>
        <p:spPr/>
        <p:txBody>
          <a:bodyPr/>
          <a:lstStyle/>
          <a:p>
            <a:r>
              <a:rPr lang="en-US"/>
              <a:t>© 2022, FLL Tutorials</a:t>
            </a:r>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63041143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AD365E6-A4B3-3D43-AB1D-1DF3C2A1721F}" type="datetime1">
              <a:rPr lang="en-US" smtClean="0"/>
              <a:t>10/28/22</a:t>
            </a:fld>
            <a:endParaRPr lang="en-US"/>
          </a:p>
        </p:txBody>
      </p:sp>
      <p:sp>
        <p:nvSpPr>
          <p:cNvPr id="5" name="Footer Placeholder 4"/>
          <p:cNvSpPr>
            <a:spLocks noGrp="1"/>
          </p:cNvSpPr>
          <p:nvPr>
            <p:ph type="ftr" sz="quarter" idx="11"/>
          </p:nvPr>
        </p:nvSpPr>
        <p:spPr/>
        <p:txBody>
          <a:bodyPr/>
          <a:lstStyle/>
          <a:p>
            <a:r>
              <a:rPr lang="en-US"/>
              <a:t>© 2022, FLL Tutorials</a:t>
            </a:r>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78812378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65EACE-6D16-6849-AFFC-0FB5F5A376DB}" type="datetime1">
              <a:rPr lang="en-US" smtClean="0"/>
              <a:t>10/28/22</a:t>
            </a:fld>
            <a:endParaRPr lang="en-US"/>
          </a:p>
        </p:txBody>
      </p:sp>
      <p:sp>
        <p:nvSpPr>
          <p:cNvPr id="5" name="Footer Placeholder 4"/>
          <p:cNvSpPr>
            <a:spLocks noGrp="1"/>
          </p:cNvSpPr>
          <p:nvPr>
            <p:ph type="ftr" sz="quarter" idx="11"/>
          </p:nvPr>
        </p:nvSpPr>
        <p:spPr>
          <a:xfrm>
            <a:off x="457200" y="6492875"/>
            <a:ext cx="3945988" cy="282095"/>
          </a:xfrm>
        </p:spPr>
        <p:txBody>
          <a:bodyPr/>
          <a:lstStyle/>
          <a:p>
            <a:r>
              <a:rPr lang="en-US"/>
              <a:t>© 2022, FLL Tutorials</a:t>
            </a:r>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Title 1"/>
          <p:cNvSpPr>
            <a:spLocks noGrp="1"/>
          </p:cNvSpPr>
          <p:nvPr>
            <p:ph type="ctrTitle" hasCustomPrompt="1"/>
          </p:nvPr>
        </p:nvSpPr>
        <p:spPr>
          <a:xfrm>
            <a:off x="502903" y="5741850"/>
            <a:ext cx="8117227" cy="602769"/>
          </a:xfrm>
        </p:spPr>
        <p:txBody>
          <a:bodyPr>
            <a:noAutofit/>
          </a:bodyPr>
          <a:lstStyle>
            <a:lvl1pPr>
              <a:defRPr sz="2800"/>
            </a:lvl1pPr>
          </a:lstStyle>
          <a:p>
            <a:pPr algn="ctr"/>
            <a:r>
              <a:rPr lang="en-US" sz="3200" dirty="0"/>
              <a:t>BEGINNER PROGRAMMING LESSON</a:t>
            </a:r>
          </a:p>
        </p:txBody>
      </p:sp>
      <p:sp>
        <p:nvSpPr>
          <p:cNvPr id="15" name="TextBox 14"/>
          <p:cNvSpPr txBox="1"/>
          <p:nvPr/>
        </p:nvSpPr>
        <p:spPr>
          <a:xfrm>
            <a:off x="2078568" y="4119917"/>
            <a:ext cx="4965896" cy="369332"/>
          </a:xfrm>
          <a:prstGeom prst="rect">
            <a:avLst/>
          </a:prstGeom>
          <a:noFill/>
        </p:spPr>
        <p:txBody>
          <a:bodyPr wrap="square" rtlCol="0">
            <a:spAutoFit/>
          </a:bodyPr>
          <a:lstStyle/>
          <a:p>
            <a:pPr algn="ctr"/>
            <a:r>
              <a:rPr lang="en-US" dirty="0"/>
              <a:t>By Sanjay and Arvind </a:t>
            </a:r>
            <a:r>
              <a:rPr lang="en-US" dirty="0" err="1"/>
              <a:t>Seshan</a:t>
            </a:r>
            <a:endParaRPr lang="en-US" dirty="0"/>
          </a:p>
        </p:txBody>
      </p:sp>
      <p:sp>
        <p:nvSpPr>
          <p:cNvPr id="16" name="Rectangle 15"/>
          <p:cNvSpPr/>
          <p:nvPr/>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7" name="Rectangle 16"/>
          <p:cNvSpPr/>
          <p:nvPr/>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8" name="Rectangle 17"/>
          <p:cNvSpPr/>
          <p:nvPr/>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9" name="Rectangle 18"/>
          <p:cNvSpPr/>
          <p:nvPr/>
        </p:nvSpPr>
        <p:spPr>
          <a:xfrm>
            <a:off x="3006" y="2895600"/>
            <a:ext cx="147895" cy="39624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20" name="Rectangle 19"/>
          <p:cNvSpPr/>
          <p:nvPr/>
        </p:nvSpPr>
        <p:spPr>
          <a:xfrm>
            <a:off x="3520" y="0"/>
            <a:ext cx="184958" cy="28956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21" name="Rectangle 20"/>
          <p:cNvSpPr/>
          <p:nvPr/>
        </p:nvSpPr>
        <p:spPr>
          <a:xfrm>
            <a:off x="15477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pic>
        <p:nvPicPr>
          <p:cNvPr id="22" name="Picture 21" descr="A screenshot of a cell phone&#10;&#10;Description generated with very high confidence">
            <a:extLst>
              <a:ext uri="{FF2B5EF4-FFF2-40B4-BE49-F238E27FC236}">
                <a16:creationId xmlns:a16="http://schemas.microsoft.com/office/drawing/2014/main" id="{A3F2940E-D6B0-4889-82D3-031E7DE99E62}"/>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28625" y="88749"/>
            <a:ext cx="8277216" cy="3038533"/>
          </a:xfrm>
          <a:prstGeom prst="rect">
            <a:avLst/>
          </a:prstGeom>
        </p:spPr>
      </p:pic>
    </p:spTree>
    <p:extLst>
      <p:ext uri="{BB962C8B-B14F-4D97-AF65-F5344CB8AC3E}">
        <p14:creationId xmlns:p14="http://schemas.microsoft.com/office/powerpoint/2010/main" val="203452085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D3647D-F2A7-B94F-BA7D-5670BBB064EB}" type="datetime1">
              <a:rPr lang="en-US" smtClean="0"/>
              <a:t>10/28/22</a:t>
            </a:fld>
            <a:endParaRPr lang="en-US"/>
          </a:p>
        </p:txBody>
      </p:sp>
      <p:sp>
        <p:nvSpPr>
          <p:cNvPr id="5" name="Footer Placeholder 4"/>
          <p:cNvSpPr>
            <a:spLocks noGrp="1"/>
          </p:cNvSpPr>
          <p:nvPr>
            <p:ph type="ftr" sz="quarter" idx="11"/>
          </p:nvPr>
        </p:nvSpPr>
        <p:spPr/>
        <p:txBody>
          <a:bodyPr/>
          <a:lstStyle/>
          <a:p>
            <a:r>
              <a:rPr lang="en-US"/>
              <a:t>© 2022, FLL Tutorials</a:t>
            </a:r>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195743287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7E052D5-236C-A346-83FF-195F995F2787}" type="datetime1">
              <a:rPr lang="en-US" smtClean="0"/>
              <a:t>10/28/22</a:t>
            </a:fld>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a:t>© 2022, FLL Tutorials</a:t>
            </a:r>
          </a:p>
        </p:txBody>
      </p:sp>
    </p:spTree>
    <p:extLst>
      <p:ext uri="{BB962C8B-B14F-4D97-AF65-F5344CB8AC3E}">
        <p14:creationId xmlns:p14="http://schemas.microsoft.com/office/powerpoint/2010/main" val="127229131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94D7D6-079E-BB4A-A75C-84C1BDCE5EA4}" type="datetime1">
              <a:rPr lang="en-US" smtClean="0"/>
              <a:t>10/28/22</a:t>
            </a:fld>
            <a:endParaRPr lang="en-US"/>
          </a:p>
        </p:txBody>
      </p:sp>
      <p:sp>
        <p:nvSpPr>
          <p:cNvPr id="6" name="Footer Placeholder 5"/>
          <p:cNvSpPr>
            <a:spLocks noGrp="1"/>
          </p:cNvSpPr>
          <p:nvPr>
            <p:ph type="ftr" sz="quarter" idx="11"/>
          </p:nvPr>
        </p:nvSpPr>
        <p:spPr/>
        <p:txBody>
          <a:bodyPr/>
          <a:lstStyle/>
          <a:p>
            <a:r>
              <a:rPr lang="en-US"/>
              <a:t>© 2022, FLL Tutorials</a:t>
            </a:r>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90539079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A766EF-D3E6-F84E-AECB-4F64633F2614}" type="datetime1">
              <a:rPr lang="en-US" smtClean="0"/>
              <a:t>10/28/22</a:t>
            </a:fld>
            <a:endParaRPr lang="en-US"/>
          </a:p>
        </p:txBody>
      </p:sp>
      <p:sp>
        <p:nvSpPr>
          <p:cNvPr id="8" name="Footer Placeholder 7"/>
          <p:cNvSpPr>
            <a:spLocks noGrp="1"/>
          </p:cNvSpPr>
          <p:nvPr>
            <p:ph type="ftr" sz="quarter" idx="11"/>
          </p:nvPr>
        </p:nvSpPr>
        <p:spPr/>
        <p:txBody>
          <a:bodyPr/>
          <a:lstStyle/>
          <a:p>
            <a:r>
              <a:rPr lang="en-US"/>
              <a:t>© 2022, FLL Tutorials</a:t>
            </a:r>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981502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C065AA-F3AF-EB43-98B7-F3DC2B9757B0}" type="datetime1">
              <a:rPr lang="en-US" smtClean="0"/>
              <a:t>10/28/22</a:t>
            </a:fld>
            <a:endParaRPr lang="en-US"/>
          </a:p>
        </p:txBody>
      </p:sp>
      <p:sp>
        <p:nvSpPr>
          <p:cNvPr id="8" name="Footer Placeholder 7"/>
          <p:cNvSpPr>
            <a:spLocks noGrp="1"/>
          </p:cNvSpPr>
          <p:nvPr>
            <p:ph type="ftr" sz="quarter" idx="11"/>
          </p:nvPr>
        </p:nvSpPr>
        <p:spPr/>
        <p:txBody>
          <a:bodyPr/>
          <a:lstStyle/>
          <a:p>
            <a:r>
              <a:rPr lang="en-US"/>
              <a:t>© 2022, FLL Tutorials</a:t>
            </a:r>
          </a:p>
        </p:txBody>
      </p:sp>
      <p:sp>
        <p:nvSpPr>
          <p:cNvPr id="9" name="Slide Number Placeholder 8"/>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7398606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9A6FE43-86E3-2347-8506-7FCBF47C28E6}" type="datetime1">
              <a:rPr lang="en-US" smtClean="0"/>
              <a:t>10/28/22</a:t>
            </a:fld>
            <a:endParaRPr lang="en-US"/>
          </a:p>
        </p:txBody>
      </p:sp>
      <p:sp>
        <p:nvSpPr>
          <p:cNvPr id="4" name="Footer Placeholder 3"/>
          <p:cNvSpPr>
            <a:spLocks noGrp="1"/>
          </p:cNvSpPr>
          <p:nvPr>
            <p:ph type="ftr" sz="quarter" idx="11"/>
          </p:nvPr>
        </p:nvSpPr>
        <p:spPr/>
        <p:txBody>
          <a:bodyPr/>
          <a:lstStyle/>
          <a:p>
            <a:r>
              <a:rPr lang="en-US"/>
              <a:t>© 2022, FLL Tutorials</a:t>
            </a:r>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09185570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0FA0D7-F3C5-4F4E-B1D6-E497A42B617F}" type="datetime1">
              <a:rPr lang="en-US" smtClean="0"/>
              <a:t>10/28/22</a:t>
            </a:fld>
            <a:endParaRPr lang="en-US"/>
          </a:p>
        </p:txBody>
      </p:sp>
      <p:sp>
        <p:nvSpPr>
          <p:cNvPr id="3" name="Footer Placeholder 2"/>
          <p:cNvSpPr>
            <a:spLocks noGrp="1"/>
          </p:cNvSpPr>
          <p:nvPr>
            <p:ph type="ftr" sz="quarter" idx="11"/>
          </p:nvPr>
        </p:nvSpPr>
        <p:spPr/>
        <p:txBody>
          <a:bodyPr/>
          <a:lstStyle/>
          <a:p>
            <a:r>
              <a:rPr lang="en-US"/>
              <a:t>© 2022, FLL Tutorials</a:t>
            </a:r>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6409931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72106D-8DD5-0144-BB07-8E6076C831C6}" type="datetime1">
              <a:rPr lang="en-US" smtClean="0"/>
              <a:t>10/28/22</a:t>
            </a:fld>
            <a:endParaRPr lang="en-US"/>
          </a:p>
        </p:txBody>
      </p:sp>
      <p:sp>
        <p:nvSpPr>
          <p:cNvPr id="6" name="Footer Placeholder 5"/>
          <p:cNvSpPr>
            <a:spLocks noGrp="1"/>
          </p:cNvSpPr>
          <p:nvPr>
            <p:ph type="ftr" sz="quarter" idx="11"/>
          </p:nvPr>
        </p:nvSpPr>
        <p:spPr/>
        <p:txBody>
          <a:bodyPr/>
          <a:lstStyle/>
          <a:p>
            <a:r>
              <a:rPr lang="en-US"/>
              <a:t>© 2022, FLL Tutorials</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2932270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F7A14D-11EE-854D-AE3E-1460C32FDE96}" type="datetime1">
              <a:rPr lang="en-US" smtClean="0"/>
              <a:t>10/28/22</a:t>
            </a:fld>
            <a:endParaRPr lang="en-US"/>
          </a:p>
        </p:txBody>
      </p:sp>
      <p:sp>
        <p:nvSpPr>
          <p:cNvPr id="6" name="Footer Placeholder 5"/>
          <p:cNvSpPr>
            <a:spLocks noGrp="1"/>
          </p:cNvSpPr>
          <p:nvPr>
            <p:ph type="ftr" sz="quarter" idx="11"/>
          </p:nvPr>
        </p:nvSpPr>
        <p:spPr/>
        <p:txBody>
          <a:bodyPr/>
          <a:lstStyle/>
          <a:p>
            <a:r>
              <a:rPr lang="en-US"/>
              <a:t>© 2022, FLL Tutorials</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147170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93CAC8-380E-F742-8BCE-9F124648E3C2}" type="datetime1">
              <a:rPr lang="en-US" smtClean="0"/>
              <a:t>10/28/22</a:t>
            </a:fld>
            <a:endParaRPr lang="en-US"/>
          </a:p>
        </p:txBody>
      </p:sp>
      <p:sp>
        <p:nvSpPr>
          <p:cNvPr id="5" name="Footer Placeholder 4"/>
          <p:cNvSpPr>
            <a:spLocks noGrp="1"/>
          </p:cNvSpPr>
          <p:nvPr>
            <p:ph type="ftr" sz="quarter" idx="11"/>
          </p:nvPr>
        </p:nvSpPr>
        <p:spPr/>
        <p:txBody>
          <a:bodyPr/>
          <a:lstStyle/>
          <a:p>
            <a:r>
              <a:rPr lang="en-US"/>
              <a:t>© 2022, FLL Tutorials</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94278915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1565E3-DEF3-9B43-BA85-552F77C65015}" type="datetime1">
              <a:rPr lang="en-US" smtClean="0"/>
              <a:t>10/28/22</a:t>
            </a:fld>
            <a:endParaRPr lang="en-US"/>
          </a:p>
        </p:txBody>
      </p:sp>
      <p:sp>
        <p:nvSpPr>
          <p:cNvPr id="5" name="Footer Placeholder 4"/>
          <p:cNvSpPr>
            <a:spLocks noGrp="1"/>
          </p:cNvSpPr>
          <p:nvPr>
            <p:ph type="ftr" sz="quarter" idx="11"/>
          </p:nvPr>
        </p:nvSpPr>
        <p:spPr/>
        <p:txBody>
          <a:bodyPr/>
          <a:lstStyle/>
          <a:p>
            <a:r>
              <a:rPr lang="en-US"/>
              <a:t>© 2022, FLL Tutorials</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2293009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00F3E1D-5CA9-1544-99B6-E093F30D8967}" type="datetime1">
              <a:rPr lang="en-US" smtClean="0"/>
              <a:t>10/28/22</a:t>
            </a:fld>
            <a:endParaRPr lang="en-US"/>
          </a:p>
        </p:txBody>
      </p:sp>
      <p:sp>
        <p:nvSpPr>
          <p:cNvPr id="5" name="Footer Placeholder 4"/>
          <p:cNvSpPr>
            <a:spLocks noGrp="1"/>
          </p:cNvSpPr>
          <p:nvPr>
            <p:ph type="ftr" sz="quarter" idx="11"/>
          </p:nvPr>
        </p:nvSpPr>
        <p:spPr/>
        <p:txBody>
          <a:bodyPr/>
          <a:lstStyle/>
          <a:p>
            <a:r>
              <a:rPr lang="en-US"/>
              <a:t>© 2022, FLL Tutorials</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5931259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175DB5-D3CC-9A42-A5E7-7D16095D3DD4}" type="datetime1">
              <a:rPr lang="en-US" smtClean="0"/>
              <a:t>10/28/22</a:t>
            </a:fld>
            <a:endParaRPr lang="en-US"/>
          </a:p>
        </p:txBody>
      </p:sp>
      <p:sp>
        <p:nvSpPr>
          <p:cNvPr id="5" name="Footer Placeholder 4"/>
          <p:cNvSpPr>
            <a:spLocks noGrp="1"/>
          </p:cNvSpPr>
          <p:nvPr>
            <p:ph type="ftr" sz="quarter" idx="11"/>
          </p:nvPr>
        </p:nvSpPr>
        <p:spPr/>
        <p:txBody>
          <a:bodyPr/>
          <a:lstStyle/>
          <a:p>
            <a:r>
              <a:rPr lang="en-US"/>
              <a:t>© 2022, FLL Tutorials</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2034592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7F695E-1944-4A44-A76C-840E7DA3326E}" type="datetime1">
              <a:rPr lang="en-US" smtClean="0"/>
              <a:t>10/28/22</a:t>
            </a:fld>
            <a:endParaRPr lang="en-US"/>
          </a:p>
        </p:txBody>
      </p:sp>
      <p:sp>
        <p:nvSpPr>
          <p:cNvPr id="5" name="Footer Placeholder 4"/>
          <p:cNvSpPr>
            <a:spLocks noGrp="1"/>
          </p:cNvSpPr>
          <p:nvPr>
            <p:ph type="ftr" sz="quarter" idx="11"/>
          </p:nvPr>
        </p:nvSpPr>
        <p:spPr/>
        <p:txBody>
          <a:bodyPr/>
          <a:lstStyle/>
          <a:p>
            <a:r>
              <a:rPr lang="en-US"/>
              <a:t>© 2022, FLL Tutorials</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8993472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38400CA-33A5-D346-8137-3EA8E8D33239}" type="datetime1">
              <a:rPr lang="en-US" smtClean="0"/>
              <a:t>10/28/22</a:t>
            </a:fld>
            <a:endParaRPr lang="en-US"/>
          </a:p>
        </p:txBody>
      </p:sp>
      <p:sp>
        <p:nvSpPr>
          <p:cNvPr id="6" name="Footer Placeholder 5"/>
          <p:cNvSpPr>
            <a:spLocks noGrp="1"/>
          </p:cNvSpPr>
          <p:nvPr>
            <p:ph type="ftr" sz="quarter" idx="11"/>
          </p:nvPr>
        </p:nvSpPr>
        <p:spPr/>
        <p:txBody>
          <a:bodyPr/>
          <a:lstStyle/>
          <a:p>
            <a:r>
              <a:rPr lang="en-US"/>
              <a:t>© 2022, FLL Tutorials</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290359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F694859-C662-094C-A12C-3E4428FCAB5B}" type="datetime1">
              <a:rPr lang="en-US" smtClean="0"/>
              <a:t>10/28/22</a:t>
            </a:fld>
            <a:endParaRPr lang="en-US"/>
          </a:p>
        </p:txBody>
      </p:sp>
      <p:sp>
        <p:nvSpPr>
          <p:cNvPr id="4" name="Footer Placeholder 3"/>
          <p:cNvSpPr>
            <a:spLocks noGrp="1"/>
          </p:cNvSpPr>
          <p:nvPr>
            <p:ph type="ftr" sz="quarter" idx="11"/>
          </p:nvPr>
        </p:nvSpPr>
        <p:spPr/>
        <p:txBody>
          <a:bodyPr/>
          <a:lstStyle/>
          <a:p>
            <a:r>
              <a:rPr lang="en-US"/>
              <a:t>© 2022, FLL Tutorials</a:t>
            </a:r>
          </a:p>
        </p:txBody>
      </p:sp>
      <p:sp>
        <p:nvSpPr>
          <p:cNvPr id="5" name="Slide Number Placeholder 4"/>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7885459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E1D13D-8090-D94B-8993-193B3C6B3DCE}" type="datetime1">
              <a:rPr lang="en-US" smtClean="0"/>
              <a:t>10/28/22</a:t>
            </a:fld>
            <a:endParaRPr lang="en-US"/>
          </a:p>
        </p:txBody>
      </p:sp>
      <p:sp>
        <p:nvSpPr>
          <p:cNvPr id="8" name="Footer Placeholder 7"/>
          <p:cNvSpPr>
            <a:spLocks noGrp="1"/>
          </p:cNvSpPr>
          <p:nvPr>
            <p:ph type="ftr" sz="quarter" idx="11"/>
          </p:nvPr>
        </p:nvSpPr>
        <p:spPr/>
        <p:txBody>
          <a:bodyPr/>
          <a:lstStyle/>
          <a:p>
            <a:r>
              <a:rPr lang="en-US"/>
              <a:t>© 2022, FLL Tutorials</a:t>
            </a:r>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77601369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4FA8706-F2D8-ED48-9B8A-A588AEA1B29B}" type="datetime1">
              <a:rPr lang="en-US" smtClean="0"/>
              <a:t>10/28/22</a:t>
            </a:fld>
            <a:endParaRPr lang="en-US"/>
          </a:p>
        </p:txBody>
      </p:sp>
      <p:sp>
        <p:nvSpPr>
          <p:cNvPr id="4" name="Footer Placeholder 3"/>
          <p:cNvSpPr>
            <a:spLocks noGrp="1"/>
          </p:cNvSpPr>
          <p:nvPr>
            <p:ph type="ftr" sz="quarter" idx="11"/>
          </p:nvPr>
        </p:nvSpPr>
        <p:spPr/>
        <p:txBody>
          <a:bodyPr/>
          <a:lstStyle/>
          <a:p>
            <a:r>
              <a:rPr lang="en-US"/>
              <a:t>© 2022, FLL Tutorials</a:t>
            </a:r>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8699582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6AD6C3-9E18-9243-ACD7-FD163F676B59}" type="datetime1">
              <a:rPr lang="en-US" smtClean="0"/>
              <a:t>10/28/22</a:t>
            </a:fld>
            <a:endParaRPr lang="en-US"/>
          </a:p>
        </p:txBody>
      </p:sp>
      <p:sp>
        <p:nvSpPr>
          <p:cNvPr id="3" name="Footer Placeholder 2"/>
          <p:cNvSpPr>
            <a:spLocks noGrp="1"/>
          </p:cNvSpPr>
          <p:nvPr>
            <p:ph type="ftr" sz="quarter" idx="11"/>
          </p:nvPr>
        </p:nvSpPr>
        <p:spPr/>
        <p:txBody>
          <a:bodyPr/>
          <a:lstStyle/>
          <a:p>
            <a:r>
              <a:rPr lang="en-US"/>
              <a:t>© 2022, FLL Tutorials</a:t>
            </a:r>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89195184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663221-7D48-AA44-9448-37CF17E9E50F}" type="datetime1">
              <a:rPr lang="en-US" smtClean="0"/>
              <a:t>10/28/22</a:t>
            </a:fld>
            <a:endParaRPr lang="en-US"/>
          </a:p>
        </p:txBody>
      </p:sp>
      <p:sp>
        <p:nvSpPr>
          <p:cNvPr id="6" name="Footer Placeholder 5"/>
          <p:cNvSpPr>
            <a:spLocks noGrp="1"/>
          </p:cNvSpPr>
          <p:nvPr>
            <p:ph type="ftr" sz="quarter" idx="11"/>
          </p:nvPr>
        </p:nvSpPr>
        <p:spPr/>
        <p:txBody>
          <a:bodyPr/>
          <a:lstStyle/>
          <a:p>
            <a:r>
              <a:rPr lang="en-US"/>
              <a:t>© 2022, FLL Tutorials</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9875243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AF3BAF-357D-CF4F-AE87-92B91E913D0B}" type="datetime1">
              <a:rPr lang="en-US" smtClean="0"/>
              <a:t>10/28/22</a:t>
            </a:fld>
            <a:endParaRPr lang="en-US"/>
          </a:p>
        </p:txBody>
      </p:sp>
      <p:sp>
        <p:nvSpPr>
          <p:cNvPr id="6" name="Footer Placeholder 5"/>
          <p:cNvSpPr>
            <a:spLocks noGrp="1"/>
          </p:cNvSpPr>
          <p:nvPr>
            <p:ph type="ftr" sz="quarter" idx="11"/>
          </p:nvPr>
        </p:nvSpPr>
        <p:spPr/>
        <p:txBody>
          <a:bodyPr/>
          <a:lstStyle/>
          <a:p>
            <a:r>
              <a:rPr lang="en-US"/>
              <a:t>© 2022, FLL Tutorials</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91676697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C65429-0954-194B-88FE-A87170E7D2D0}" type="datetime1">
              <a:rPr lang="en-US" smtClean="0"/>
              <a:t>10/28/22</a:t>
            </a:fld>
            <a:endParaRPr lang="en-US"/>
          </a:p>
        </p:txBody>
      </p:sp>
      <p:sp>
        <p:nvSpPr>
          <p:cNvPr id="5" name="Footer Placeholder 4"/>
          <p:cNvSpPr>
            <a:spLocks noGrp="1"/>
          </p:cNvSpPr>
          <p:nvPr>
            <p:ph type="ftr" sz="quarter" idx="11"/>
          </p:nvPr>
        </p:nvSpPr>
        <p:spPr/>
        <p:txBody>
          <a:bodyPr/>
          <a:lstStyle/>
          <a:p>
            <a:r>
              <a:rPr lang="en-US"/>
              <a:t>© 2022, FLL Tutorials</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5484844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E75D2C-2B49-D648-B8F9-FEF020FFEE74}" type="datetime1">
              <a:rPr lang="en-US" smtClean="0"/>
              <a:t>10/28/22</a:t>
            </a:fld>
            <a:endParaRPr lang="en-US"/>
          </a:p>
        </p:txBody>
      </p:sp>
      <p:sp>
        <p:nvSpPr>
          <p:cNvPr id="5" name="Footer Placeholder 4"/>
          <p:cNvSpPr>
            <a:spLocks noGrp="1"/>
          </p:cNvSpPr>
          <p:nvPr>
            <p:ph type="ftr" sz="quarter" idx="11"/>
          </p:nvPr>
        </p:nvSpPr>
        <p:spPr/>
        <p:txBody>
          <a:bodyPr/>
          <a:lstStyle/>
          <a:p>
            <a:r>
              <a:rPr lang="en-US"/>
              <a:t>© 2022, FLL Tutorials</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572002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8091" y="563880"/>
            <a:ext cx="8240108" cy="56821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hasCustomPrompt="1"/>
          </p:nvPr>
        </p:nvSpPr>
        <p:spPr>
          <a:xfrm>
            <a:off x="581192" y="3936453"/>
            <a:ext cx="7989752" cy="1033133"/>
          </a:xfrm>
          <a:ln>
            <a:noFill/>
          </a:ln>
          <a:effectLst/>
        </p:spPr>
        <p:txBody>
          <a:bodyPr anchor="b">
            <a:normAutofit/>
          </a:bodyPr>
          <a:lstStyle>
            <a:lvl1pPr algn="ctr">
              <a:defRPr sz="3600">
                <a:solidFill>
                  <a:schemeClr val="bg1"/>
                </a:solidFill>
              </a:defRPr>
            </a:lvl1pPr>
          </a:lstStyle>
          <a:p>
            <a:r>
              <a:rPr lang="en-US" dirty="0"/>
              <a:t>title style</a:t>
            </a:r>
          </a:p>
        </p:txBody>
      </p:sp>
      <p:sp>
        <p:nvSpPr>
          <p:cNvPr id="3" name="Subtitle 2"/>
          <p:cNvSpPr>
            <a:spLocks noGrp="1"/>
          </p:cNvSpPr>
          <p:nvPr>
            <p:ph type="subTitle" idx="1"/>
          </p:nvPr>
        </p:nvSpPr>
        <p:spPr>
          <a:xfrm>
            <a:off x="581192" y="5175772"/>
            <a:ext cx="7989752" cy="590321"/>
          </a:xfrm>
          <a:ln>
            <a:noFill/>
          </a:ln>
        </p:spPr>
        <p:txBody>
          <a:bodyPr anchor="t">
            <a:normAutofit/>
          </a:bodyPr>
          <a:lstStyle>
            <a:lvl1pPr marL="0" indent="0" algn="ctr">
              <a:buNone/>
              <a:defRPr sz="1600" cap="all">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559327" y="6392242"/>
            <a:ext cx="2133600" cy="365125"/>
          </a:xfrm>
          <a:prstGeom prst="rect">
            <a:avLst/>
          </a:prstGeom>
        </p:spPr>
        <p:txBody>
          <a:bodyPr/>
          <a:lstStyle>
            <a:lvl1pPr>
              <a:defRPr>
                <a:solidFill>
                  <a:schemeClr val="accent1">
                    <a:lumMod val="75000"/>
                    <a:lumOff val="25000"/>
                  </a:schemeClr>
                </a:solidFill>
              </a:defRPr>
            </a:lvl1pPr>
          </a:lstStyle>
          <a:p>
            <a:fld id="{BC5BC22D-A32A-CD4E-A474-DA557CA306C1}" type="datetime1">
              <a:rPr lang="en-US" smtClean="0"/>
              <a:t>10/28/22</a:t>
            </a:fld>
            <a:endParaRPr lang="en-US"/>
          </a:p>
        </p:txBody>
      </p:sp>
      <p:sp>
        <p:nvSpPr>
          <p:cNvPr id="5" name="Footer Placeholder 4"/>
          <p:cNvSpPr>
            <a:spLocks noGrp="1"/>
          </p:cNvSpPr>
          <p:nvPr>
            <p:ph type="ftr" sz="quarter" idx="11"/>
          </p:nvPr>
        </p:nvSpPr>
        <p:spPr>
          <a:xfrm>
            <a:off x="581192" y="6387916"/>
            <a:ext cx="4870585" cy="365125"/>
          </a:xfrm>
          <a:prstGeom prst="rect">
            <a:avLst/>
          </a:prstGeom>
        </p:spPr>
        <p:txBody>
          <a:bodyPr/>
          <a:lstStyle>
            <a:lvl1pPr>
              <a:defRPr>
                <a:solidFill>
                  <a:schemeClr val="accent1">
                    <a:lumMod val="75000"/>
                    <a:lumOff val="25000"/>
                  </a:schemeClr>
                </a:solidFill>
              </a:defRPr>
            </a:lvl1pPr>
          </a:lstStyle>
          <a:p>
            <a:r>
              <a:rPr lang="en-US"/>
              <a:t>© 2022, FLL Tutorials</a:t>
            </a:r>
          </a:p>
        </p:txBody>
      </p:sp>
      <p:sp>
        <p:nvSpPr>
          <p:cNvPr id="6" name="Slide Number Placeholder 5"/>
          <p:cNvSpPr>
            <a:spLocks noGrp="1"/>
          </p:cNvSpPr>
          <p:nvPr>
            <p:ph type="sldNum" sz="quarter" idx="12"/>
          </p:nvPr>
        </p:nvSpPr>
        <p:spPr>
          <a:xfrm>
            <a:off x="7800476" y="6392242"/>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pic>
        <p:nvPicPr>
          <p:cNvPr id="8" name="Picture 7">
            <a:extLst>
              <a:ext uri="{FF2B5EF4-FFF2-40B4-BE49-F238E27FC236}">
                <a16:creationId xmlns:a16="http://schemas.microsoft.com/office/drawing/2014/main" id="{D4B45051-E032-1249-AC8B-C5EB1B15FB44}"/>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335280" y="563880"/>
            <a:ext cx="8488680" cy="2915504"/>
          </a:xfrm>
          <a:prstGeom prst="rect">
            <a:avLst/>
          </a:prstGeom>
        </p:spPr>
      </p:pic>
    </p:spTree>
    <p:extLst>
      <p:ext uri="{BB962C8B-B14F-4D97-AF65-F5344CB8AC3E}">
        <p14:creationId xmlns:p14="http://schemas.microsoft.com/office/powerpoint/2010/main" val="358325345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81810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687475"/>
            <a:ext cx="7989752" cy="596796"/>
          </a:xfrm>
        </p:spPr>
        <p:txBody>
          <a:bodyPr/>
          <a:lstStyle/>
          <a:p>
            <a:r>
              <a:rPr lang="en-US"/>
              <a:t>Click to edit Master title style</a:t>
            </a:r>
            <a:endParaRPr lang="en-US" dirty="0"/>
          </a:p>
        </p:txBody>
      </p:sp>
      <p:sp>
        <p:nvSpPr>
          <p:cNvPr id="3" name="Content Placeholder 2"/>
          <p:cNvSpPr>
            <a:spLocks noGrp="1"/>
          </p:cNvSpPr>
          <p:nvPr>
            <p:ph idx="1"/>
          </p:nvPr>
        </p:nvSpPr>
        <p:spPr>
          <a:xfrm>
            <a:off x="448091" y="1505583"/>
            <a:ext cx="8238707" cy="4353215"/>
          </a:xfrm>
        </p:spPr>
        <p:txBody>
          <a:bodyPr anchor="t"/>
          <a:lstStyle>
            <a:lvl1pPr>
              <a:defRPr sz="3600"/>
            </a:lvl1pPr>
            <a:lvl2pPr>
              <a:defRPr sz="3200"/>
            </a:lvl2pPr>
            <a:lvl3pPr>
              <a:defRPr sz="2800"/>
            </a:lvl3pPr>
            <a:lvl4pPr>
              <a:defRPr sz="2400"/>
            </a:lvl4pPr>
            <a:lvl5pPr>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3">
            <a:extLst>
              <a:ext uri="{FF2B5EF4-FFF2-40B4-BE49-F238E27FC236}">
                <a16:creationId xmlns:a16="http://schemas.microsoft.com/office/drawing/2014/main" id="{5E510904-FE82-B349-843E-834D82D5778E}"/>
              </a:ext>
            </a:extLst>
          </p:cNvPr>
          <p:cNvSpPr>
            <a:spLocks noGrp="1"/>
          </p:cNvSpPr>
          <p:nvPr>
            <p:ph type="dt" sz="half" idx="10"/>
          </p:nvPr>
        </p:nvSpPr>
        <p:spPr>
          <a:xfrm>
            <a:off x="5559327" y="6392242"/>
            <a:ext cx="2133600" cy="365125"/>
          </a:xfrm>
        </p:spPr>
        <p:txBody>
          <a:bodyPr/>
          <a:lstStyle>
            <a:lvl1pPr>
              <a:defRPr>
                <a:solidFill>
                  <a:schemeClr val="accent1">
                    <a:lumMod val="75000"/>
                    <a:lumOff val="25000"/>
                  </a:schemeClr>
                </a:solidFill>
              </a:defRPr>
            </a:lvl1pPr>
          </a:lstStyle>
          <a:p>
            <a:fld id="{CF81FCDB-CD3D-234D-944F-90CB24DD528A}" type="datetime1">
              <a:rPr lang="en-US" smtClean="0"/>
              <a:t>10/28/22</a:t>
            </a:fld>
            <a:endParaRPr lang="en-US"/>
          </a:p>
        </p:txBody>
      </p:sp>
      <p:sp>
        <p:nvSpPr>
          <p:cNvPr id="9" name="Footer Placeholder 4">
            <a:extLst>
              <a:ext uri="{FF2B5EF4-FFF2-40B4-BE49-F238E27FC236}">
                <a16:creationId xmlns:a16="http://schemas.microsoft.com/office/drawing/2014/main" id="{E48965D5-4E22-4D4C-B0D3-4AEC700831CA}"/>
              </a:ext>
            </a:extLst>
          </p:cNvPr>
          <p:cNvSpPr>
            <a:spLocks noGrp="1"/>
          </p:cNvSpPr>
          <p:nvPr>
            <p:ph type="ftr" sz="quarter" idx="11"/>
          </p:nvPr>
        </p:nvSpPr>
        <p:spPr>
          <a:xfrm>
            <a:off x="581192" y="6387916"/>
            <a:ext cx="4870585" cy="365125"/>
          </a:xfrm>
        </p:spPr>
        <p:txBody>
          <a:bodyPr/>
          <a:lstStyle>
            <a:lvl1pPr>
              <a:defRPr>
                <a:solidFill>
                  <a:schemeClr val="accent1">
                    <a:lumMod val="75000"/>
                    <a:lumOff val="25000"/>
                  </a:schemeClr>
                </a:solidFill>
              </a:defRPr>
            </a:lvl1pPr>
          </a:lstStyle>
          <a:p>
            <a:r>
              <a:rPr lang="en-US"/>
              <a:t>© 2022, FLL Tutorials</a:t>
            </a:r>
          </a:p>
        </p:txBody>
      </p:sp>
      <p:sp>
        <p:nvSpPr>
          <p:cNvPr id="10" name="Slide Number Placeholder 5">
            <a:extLst>
              <a:ext uri="{FF2B5EF4-FFF2-40B4-BE49-F238E27FC236}">
                <a16:creationId xmlns:a16="http://schemas.microsoft.com/office/drawing/2014/main" id="{65AB5AFF-5E76-4041-B3D5-669547C07AE0}"/>
              </a:ext>
            </a:extLst>
          </p:cNvPr>
          <p:cNvSpPr>
            <a:spLocks noGrp="1"/>
          </p:cNvSpPr>
          <p:nvPr>
            <p:ph type="sldNum" sz="quarter" idx="12"/>
          </p:nvPr>
        </p:nvSpPr>
        <p:spPr>
          <a:xfrm>
            <a:off x="7800476" y="6392242"/>
            <a:ext cx="770468" cy="365125"/>
          </a:xfrm>
        </p:spPr>
        <p:txBody>
          <a:bodyPr/>
          <a:lstStyle>
            <a:lvl1pPr>
              <a:defRPr>
                <a:solidFill>
                  <a:schemeClr val="accent1">
                    <a:lumMod val="75000"/>
                    <a:lumOff val="25000"/>
                  </a:schemeClr>
                </a:solidFill>
              </a:defRPr>
            </a:lvl1pPr>
          </a:lstStyle>
          <a:p>
            <a:fld id="{4DBC7FC8-25FB-FC45-8177-2B991DA6778C}" type="slidenum">
              <a:rPr lang="en-US" smtClean="0"/>
              <a:t>‹#›</a:t>
            </a:fld>
            <a:endParaRPr lang="en-US" dirty="0"/>
          </a:p>
        </p:txBody>
      </p:sp>
    </p:spTree>
    <p:extLst>
      <p:ext uri="{BB962C8B-B14F-4D97-AF65-F5344CB8AC3E}">
        <p14:creationId xmlns:p14="http://schemas.microsoft.com/office/powerpoint/2010/main" val="55623625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Date Placeholder 3">
            <a:extLst>
              <a:ext uri="{FF2B5EF4-FFF2-40B4-BE49-F238E27FC236}">
                <a16:creationId xmlns:a16="http://schemas.microsoft.com/office/drawing/2014/main" id="{52362C45-CC3C-1C41-89EF-9E39AB823873}"/>
              </a:ext>
            </a:extLst>
          </p:cNvPr>
          <p:cNvSpPr txBox="1">
            <a:spLocks/>
          </p:cNvSpPr>
          <p:nvPr/>
        </p:nvSpPr>
        <p:spPr>
          <a:xfrm>
            <a:off x="5559327" y="639224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Last Edit: </a:t>
            </a:r>
            <a:fld id="{B61BEF0D-F0BB-DE4B-95CE-6DB70DBA9567}" type="datetimeFigureOut">
              <a:rPr lang="en-US" smtClean="0"/>
              <a:pPr/>
              <a:t>10/28/22</a:t>
            </a:fld>
            <a:endParaRPr lang="en-US" dirty="0"/>
          </a:p>
        </p:txBody>
      </p:sp>
      <p:sp>
        <p:nvSpPr>
          <p:cNvPr id="10" name="Footer Placeholder 4">
            <a:extLst>
              <a:ext uri="{FF2B5EF4-FFF2-40B4-BE49-F238E27FC236}">
                <a16:creationId xmlns:a16="http://schemas.microsoft.com/office/drawing/2014/main" id="{99E8FBED-B055-2A4A-8E32-9CB6B48C25B3}"/>
              </a:ext>
            </a:extLst>
          </p:cNvPr>
          <p:cNvSpPr txBox="1">
            <a:spLocks/>
          </p:cNvSpPr>
          <p:nvPr/>
        </p:nvSpPr>
        <p:spPr>
          <a:xfrm>
            <a:off x="581192" y="6387916"/>
            <a:ext cx="4870585"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cap="all">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Copyright 2018, FLL TUTORIALS</a:t>
            </a:r>
            <a:endParaRPr lang="en-US" dirty="0"/>
          </a:p>
        </p:txBody>
      </p:sp>
      <p:sp>
        <p:nvSpPr>
          <p:cNvPr id="11" name="Slide Number Placeholder 5">
            <a:extLst>
              <a:ext uri="{FF2B5EF4-FFF2-40B4-BE49-F238E27FC236}">
                <a16:creationId xmlns:a16="http://schemas.microsoft.com/office/drawing/2014/main" id="{AA884034-3EBB-704E-AFCD-9611BBBEBA37}"/>
              </a:ext>
            </a:extLst>
          </p:cNvPr>
          <p:cNvSpPr txBox="1">
            <a:spLocks/>
          </p:cNvSpPr>
          <p:nvPr/>
        </p:nvSpPr>
        <p:spPr>
          <a:xfrm>
            <a:off x="7800476" y="6392242"/>
            <a:ext cx="770468"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4220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431A40-D407-8C41-AACA-BD4955981774}" type="datetime1">
              <a:rPr lang="en-US" smtClean="0"/>
              <a:t>10/28/22</a:t>
            </a:fld>
            <a:endParaRPr lang="en-US"/>
          </a:p>
        </p:txBody>
      </p:sp>
      <p:sp>
        <p:nvSpPr>
          <p:cNvPr id="3" name="Footer Placeholder 2"/>
          <p:cNvSpPr>
            <a:spLocks noGrp="1"/>
          </p:cNvSpPr>
          <p:nvPr>
            <p:ph type="ftr" sz="quarter" idx="11"/>
          </p:nvPr>
        </p:nvSpPr>
        <p:spPr/>
        <p:txBody>
          <a:bodyPr/>
          <a:lstStyle/>
          <a:p>
            <a:r>
              <a:rPr lang="en-US"/>
              <a:t>© 2022, FLL Tutorials</a:t>
            </a:r>
          </a:p>
        </p:txBody>
      </p:sp>
      <p:sp>
        <p:nvSpPr>
          <p:cNvPr id="4" name="Slide Number Placeholder 3"/>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7402760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5559327" y="5956136"/>
            <a:ext cx="2133600" cy="365125"/>
          </a:xfrm>
          <a:prstGeom prst="rect">
            <a:avLst/>
          </a:prstGeom>
        </p:spPr>
        <p:txBody>
          <a:bodyPr/>
          <a:lstStyle/>
          <a:p>
            <a:fld id="{8B02BE2A-A54C-7C47-AB38-340C926BD813}" type="datetime1">
              <a:rPr lang="en-US" smtClean="0"/>
              <a:t>10/28/22</a:t>
            </a:fld>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 2022, FLL Tutorials</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1336385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fld id="{3B351841-85A5-FC43-A694-4A5D99721FBF}" type="datetime1">
              <a:rPr lang="en-US" smtClean="0"/>
              <a:t>10/28/22</a:t>
            </a:fld>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 2022, FLL Tutorials</a:t>
            </a:r>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416131309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5559327" y="5956136"/>
            <a:ext cx="2133600" cy="365125"/>
          </a:xfrm>
          <a:prstGeom prst="rect">
            <a:avLst/>
          </a:prstGeom>
        </p:spPr>
        <p:txBody>
          <a:bodyPr/>
          <a:lstStyle/>
          <a:p>
            <a:fld id="{781F84AE-09AA-F146-B75E-714A4C44BAF9}" type="datetime1">
              <a:rPr lang="en-US" smtClean="0"/>
              <a:t>10/28/22</a:t>
            </a:fld>
            <a:endParaRPr lang="en-US"/>
          </a:p>
        </p:txBody>
      </p:sp>
      <p:sp>
        <p:nvSpPr>
          <p:cNvPr id="4" name="Footer Placeholder 3"/>
          <p:cNvSpPr>
            <a:spLocks noGrp="1"/>
          </p:cNvSpPr>
          <p:nvPr>
            <p:ph type="ftr" sz="quarter" idx="11"/>
          </p:nvPr>
        </p:nvSpPr>
        <p:spPr>
          <a:xfrm>
            <a:off x="581192" y="5951810"/>
            <a:ext cx="4870585" cy="365125"/>
          </a:xfrm>
          <a:prstGeom prst="rect">
            <a:avLst/>
          </a:prstGeom>
        </p:spPr>
        <p:txBody>
          <a:bodyPr/>
          <a:lstStyle/>
          <a:p>
            <a:r>
              <a:rPr lang="en-US"/>
              <a:t>© 2022, FLL Tutorials</a:t>
            </a:r>
          </a:p>
        </p:txBody>
      </p:sp>
      <p:sp>
        <p:nvSpPr>
          <p:cNvPr id="5" name="Slide Number Placeholder 4"/>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75704619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559327" y="5956136"/>
            <a:ext cx="2133600" cy="365125"/>
          </a:xfrm>
          <a:prstGeom prst="rect">
            <a:avLst/>
          </a:prstGeom>
        </p:spPr>
        <p:txBody>
          <a:bodyPr/>
          <a:lstStyle/>
          <a:p>
            <a:fld id="{1013B97F-CFB0-0B40-8ECB-741F484E2188}" type="datetime1">
              <a:rPr lang="en-US" smtClean="0"/>
              <a:t>10/28/22</a:t>
            </a:fld>
            <a:endParaRPr lang="en-US"/>
          </a:p>
        </p:txBody>
      </p:sp>
      <p:sp>
        <p:nvSpPr>
          <p:cNvPr id="3" name="Footer Placeholder 2"/>
          <p:cNvSpPr>
            <a:spLocks noGrp="1"/>
          </p:cNvSpPr>
          <p:nvPr>
            <p:ph type="ftr" sz="quarter" idx="11"/>
          </p:nvPr>
        </p:nvSpPr>
        <p:spPr>
          <a:xfrm>
            <a:off x="581192" y="5951810"/>
            <a:ext cx="4870585" cy="365125"/>
          </a:xfrm>
          <a:prstGeom prst="rect">
            <a:avLst/>
          </a:prstGeom>
        </p:spPr>
        <p:txBody>
          <a:bodyPr/>
          <a:lstStyle/>
          <a:p>
            <a:r>
              <a:rPr lang="en-US"/>
              <a:t>© 2022, FLL Tutorials</a:t>
            </a:r>
          </a:p>
        </p:txBody>
      </p:sp>
      <p:sp>
        <p:nvSpPr>
          <p:cNvPr id="4" name="Slide Number Placeholder 3"/>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19302144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fld id="{11046D6F-CD6D-5744-8AB0-423A06904498}" type="datetime1">
              <a:rPr lang="en-US" smtClean="0"/>
              <a:t>10/28/22</a:t>
            </a:fld>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 2022, FLL Tutorials</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spTree>
    <p:extLst>
      <p:ext uri="{BB962C8B-B14F-4D97-AF65-F5344CB8AC3E}">
        <p14:creationId xmlns:p14="http://schemas.microsoft.com/office/powerpoint/2010/main" val="272014782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fld id="{F0F15CEE-5505-834A-BA65-5137A46DC3D6}" type="datetime1">
              <a:rPr lang="en-US" smtClean="0"/>
              <a:t>10/28/22</a:t>
            </a:fld>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 2022, FLL Tutorials</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8707838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fld id="{37A6E961-3A73-3048-A43B-423857FF4583}" type="datetime1">
              <a:rPr lang="en-US" smtClean="0"/>
              <a:t>10/28/22</a:t>
            </a:fld>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 2022, FLL Tutorials</a:t>
            </a:r>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82011852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fld id="{A7F88683-05CE-8E41-86A8-EEF224349CBE}" type="datetime1">
              <a:rPr lang="en-US" smtClean="0"/>
              <a:t>10/28/22</a:t>
            </a:fld>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 2022, FLL Tutorials</a:t>
            </a:r>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spTree>
    <p:extLst>
      <p:ext uri="{BB962C8B-B14F-4D97-AF65-F5344CB8AC3E}">
        <p14:creationId xmlns:p14="http://schemas.microsoft.com/office/powerpoint/2010/main" val="1936222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22A9CA-3260-4042-9908-2A395533DAC7}" type="datetime1">
              <a:rPr lang="en-US" smtClean="0"/>
              <a:t>10/28/22</a:t>
            </a:fld>
            <a:endParaRPr lang="en-US"/>
          </a:p>
        </p:txBody>
      </p:sp>
      <p:sp>
        <p:nvSpPr>
          <p:cNvPr id="6" name="Footer Placeholder 5"/>
          <p:cNvSpPr>
            <a:spLocks noGrp="1"/>
          </p:cNvSpPr>
          <p:nvPr>
            <p:ph type="ftr" sz="quarter" idx="11"/>
          </p:nvPr>
        </p:nvSpPr>
        <p:spPr/>
        <p:txBody>
          <a:bodyPr/>
          <a:lstStyle/>
          <a:p>
            <a:r>
              <a:rPr lang="en-US"/>
              <a:t>© 2022, FLL Tutorials</a:t>
            </a:r>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3941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F281EB-DC0F-D74A-9EEB-1FD57165FA5F}" type="datetime1">
              <a:rPr lang="en-US" smtClean="0"/>
              <a:t>10/28/22</a:t>
            </a:fld>
            <a:endParaRPr lang="en-US"/>
          </a:p>
        </p:txBody>
      </p:sp>
      <p:sp>
        <p:nvSpPr>
          <p:cNvPr id="6" name="Footer Placeholder 5"/>
          <p:cNvSpPr>
            <a:spLocks noGrp="1"/>
          </p:cNvSpPr>
          <p:nvPr>
            <p:ph type="ftr" sz="quarter" idx="11"/>
          </p:nvPr>
        </p:nvSpPr>
        <p:spPr/>
        <p:txBody>
          <a:bodyPr/>
          <a:lstStyle/>
          <a:p>
            <a:r>
              <a:rPr lang="en-US"/>
              <a:t>© 2022, FLL Tutorials</a:t>
            </a: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3923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dirty="0"/>
              <a:t>Click to edit Master title style</a:t>
            </a:r>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65E6DE0F-1FC6-FC48-9AC1-7BD3C35BB256}" type="datetime1">
              <a:rPr lang="en-US" smtClean="0"/>
              <a:t>10/28/22</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t>© 2022, FLL Tutorials</a:t>
            </a:r>
          </a:p>
        </p:txBody>
      </p:sp>
      <p:sp>
        <p:nvSpPr>
          <p:cNvPr id="6" name="Slide Number Placeholder 5"/>
          <p:cNvSpPr>
            <a:spLocks noGrp="1"/>
          </p:cNvSpPr>
          <p:nvPr>
            <p:ph type="sldNum" sz="quarter" idx="4"/>
          </p:nvPr>
        </p:nvSpPr>
        <p:spPr>
          <a:xfrm>
            <a:off x="8297523" y="6354445"/>
            <a:ext cx="703601" cy="365125"/>
          </a:xfrm>
          <a:prstGeom prst="rect">
            <a:avLst/>
          </a:prstGeom>
        </p:spPr>
        <p:txBody>
          <a:bodyPr vert="horz" lIns="91440" tIns="45720" rIns="91440" bIns="45720" rtlCol="0" anchor="ctr"/>
          <a:lstStyle>
            <a:lvl1pPr algn="l">
              <a:defRPr sz="2400" b="1">
                <a:solidFill>
                  <a:schemeClr val="tx2"/>
                </a:solidFill>
              </a:defRPr>
            </a:lvl1pPr>
          </a:lstStyle>
          <a:p>
            <a:fld id="{4DBC7FC8-25FB-FC45-8177-2B991DA6778C}" type="slidenum">
              <a:rPr lang="en-US" smtClean="0"/>
              <a:t>‹#›</a:t>
            </a:fld>
            <a:endParaRPr lang="en-US"/>
          </a:p>
        </p:txBody>
      </p:sp>
      <p:sp>
        <p:nvSpPr>
          <p:cNvPr id="9" name="Rectangle 8"/>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0" name="Rectangle 9"/>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1" name="Rectangle 10"/>
          <p:cNvSpPr/>
          <p:nvPr userDrawn="1"/>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949260835"/>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hf sldNum="0"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B1CFACF4-DE53-9E46-9AB6-DE39D9601124}" type="datetime1">
              <a:rPr lang="en-US" smtClean="0"/>
              <a:t>10/28/22</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t>© 2022, FLL Tutorials</a:t>
            </a:r>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t>‹#›</a:t>
            </a:fld>
            <a:endParaRPr lang="en-US"/>
          </a:p>
        </p:txBody>
      </p:sp>
      <p:sp>
        <p:nvSpPr>
          <p:cNvPr id="10" name="Rectangle 9"/>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5" name="Rectangle 14"/>
          <p:cNvSpPr/>
          <p:nvPr userDrawn="1"/>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513608819"/>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Lst>
  <p:hf sldNum="0"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897A52-6B4E-0145-89CC-DCC534508EA8}" type="datetime1">
              <a:rPr lang="en-US" smtClean="0"/>
              <a:t>10/28/22</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2022, FLL Tutorials</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917161772"/>
      </p:ext>
    </p:extLst>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BF580620-C05B-E046-B8C2-26111C5F9D5E}" type="datetime1">
              <a:rPr lang="en-US" smtClean="0"/>
              <a:t>10/28/22</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t>© 2022, FLL Tutorials</a:t>
            </a:r>
          </a:p>
        </p:txBody>
      </p:sp>
      <p:sp>
        <p:nvSpPr>
          <p:cNvPr id="6" name="Slide Number Placeholder 5"/>
          <p:cNvSpPr>
            <a:spLocks noGrp="1"/>
          </p:cNvSpPr>
          <p:nvPr>
            <p:ph type="sldNum" sz="quarter" idx="4"/>
          </p:nvPr>
        </p:nvSpPr>
        <p:spPr>
          <a:xfrm>
            <a:off x="8297523" y="6354445"/>
            <a:ext cx="703601" cy="365125"/>
          </a:xfrm>
          <a:prstGeom prst="rect">
            <a:avLst/>
          </a:prstGeom>
        </p:spPr>
        <p:txBody>
          <a:bodyPr vert="horz" lIns="91440" tIns="45720" rIns="91440" bIns="45720" rtlCol="0" anchor="ctr"/>
          <a:lstStyle>
            <a:lvl1pPr algn="l">
              <a:defRPr sz="2400" b="1">
                <a:solidFill>
                  <a:schemeClr val="tx2"/>
                </a:solidFill>
              </a:defRPr>
            </a:lvl1pPr>
          </a:lstStyle>
          <a:p>
            <a:fld id="{4DBC7FC8-25FB-FC45-8177-2B991DA6778C}" type="slidenum">
              <a:rPr lang="en-US" smtClean="0"/>
              <a:t>‹#›</a:t>
            </a:fld>
            <a:endParaRPr lang="en-US"/>
          </a:p>
        </p:txBody>
      </p:sp>
      <p:sp>
        <p:nvSpPr>
          <p:cNvPr id="9" name="Rectangle 8"/>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0" name="Rectangle 9"/>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1" name="Rectangle 10"/>
          <p:cNvSpPr/>
          <p:nvPr/>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2" name="Rectangle 11"/>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3" name="Rectangle 12"/>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userDrawn="1"/>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419282268"/>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Lst>
  <p:hf sldNum="0"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94A391AF-FECA-7A4E-BAE5-334EA3342C44}" type="datetime1">
              <a:rPr lang="en-US" smtClean="0"/>
              <a:t>10/28/22</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t>© 2022, FLL Tutorials</a:t>
            </a:r>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t>‹#›</a:t>
            </a:fld>
            <a:endParaRPr lang="en-US"/>
          </a:p>
        </p:txBody>
      </p:sp>
      <p:sp>
        <p:nvSpPr>
          <p:cNvPr id="10" name="Rectangle 9"/>
          <p:cNvSpPr/>
          <p:nvPr/>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a:t> </a:t>
            </a:r>
          </a:p>
        </p:txBody>
      </p:sp>
      <p:sp>
        <p:nvSpPr>
          <p:cNvPr id="12" name="Rectangle 11"/>
          <p:cNvSpPr/>
          <p:nvPr/>
        </p:nvSpPr>
        <p:spPr>
          <a:xfrm>
            <a:off x="8917192"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a:t>    </a:t>
            </a:r>
          </a:p>
        </p:txBody>
      </p:sp>
      <p:sp>
        <p:nvSpPr>
          <p:cNvPr id="13" name="Rectangle 12"/>
          <p:cNvSpPr/>
          <p:nvPr/>
        </p:nvSpPr>
        <p:spPr>
          <a:xfrm>
            <a:off x="3006" y="2895600"/>
            <a:ext cx="147895" cy="39624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p:nvSpPr>
        <p:spPr>
          <a:xfrm>
            <a:off x="3520" y="0"/>
            <a:ext cx="184958" cy="28956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5" name="Rectangle 14"/>
          <p:cNvSpPr/>
          <p:nvPr/>
        </p:nvSpPr>
        <p:spPr>
          <a:xfrm>
            <a:off x="15477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110214342"/>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Lst>
  <p:hf sldNum="0"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2C6510-4E1E-1841-B539-B08BA66FA168}" type="datetime1">
              <a:rPr lang="en-US" smtClean="0"/>
              <a:t>10/28/22</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2022, FLL Tutorials</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1587959695"/>
      </p:ext>
    </p:extLst>
  </p:cSld>
  <p:clrMap bg1="lt1" tx1="dk1" bg2="lt2" tx2="dk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2" name="Date Placeholder 3">
            <a:extLst>
              <a:ext uri="{FF2B5EF4-FFF2-40B4-BE49-F238E27FC236}">
                <a16:creationId xmlns:a16="http://schemas.microsoft.com/office/drawing/2014/main" id="{0AAE8D72-8133-BD4C-9ABB-B6CCBBAC2CA1}"/>
              </a:ext>
            </a:extLst>
          </p:cNvPr>
          <p:cNvSpPr>
            <a:spLocks noGrp="1"/>
          </p:cNvSpPr>
          <p:nvPr>
            <p:ph type="dt" sz="half" idx="2"/>
          </p:nvPr>
        </p:nvSpPr>
        <p:spPr>
          <a:xfrm>
            <a:off x="5559327" y="6392242"/>
            <a:ext cx="2133600" cy="365125"/>
          </a:xfrm>
          <a:prstGeom prst="rect">
            <a:avLst/>
          </a:prstGeom>
        </p:spPr>
        <p:txBody>
          <a:bodyPr/>
          <a:lstStyle>
            <a:lvl1pPr>
              <a:defRPr>
                <a:solidFill>
                  <a:schemeClr val="accent1">
                    <a:lumMod val="75000"/>
                    <a:lumOff val="25000"/>
                  </a:schemeClr>
                </a:solidFill>
              </a:defRPr>
            </a:lvl1pPr>
          </a:lstStyle>
          <a:p>
            <a:fld id="{1D7E78AD-7E6A-774F-BE47-E8931E9408CD}" type="datetime1">
              <a:rPr lang="en-US" smtClean="0"/>
              <a:t>10/28/22</a:t>
            </a:fld>
            <a:endParaRPr lang="en-US"/>
          </a:p>
        </p:txBody>
      </p:sp>
      <p:sp>
        <p:nvSpPr>
          <p:cNvPr id="13" name="Footer Placeholder 4">
            <a:extLst>
              <a:ext uri="{FF2B5EF4-FFF2-40B4-BE49-F238E27FC236}">
                <a16:creationId xmlns:a16="http://schemas.microsoft.com/office/drawing/2014/main" id="{CAB9BFBD-8489-AA40-9E3F-B3F63A8BD518}"/>
              </a:ext>
            </a:extLst>
          </p:cNvPr>
          <p:cNvSpPr>
            <a:spLocks noGrp="1"/>
          </p:cNvSpPr>
          <p:nvPr>
            <p:ph type="ftr" sz="quarter" idx="3"/>
          </p:nvPr>
        </p:nvSpPr>
        <p:spPr>
          <a:xfrm>
            <a:off x="581192" y="6387916"/>
            <a:ext cx="4870585" cy="365125"/>
          </a:xfrm>
          <a:prstGeom prst="rect">
            <a:avLst/>
          </a:prstGeom>
        </p:spPr>
        <p:txBody>
          <a:bodyPr/>
          <a:lstStyle>
            <a:lvl1pPr>
              <a:defRPr>
                <a:solidFill>
                  <a:schemeClr val="accent1">
                    <a:lumMod val="75000"/>
                    <a:lumOff val="25000"/>
                  </a:schemeClr>
                </a:solidFill>
              </a:defRPr>
            </a:lvl1pPr>
          </a:lstStyle>
          <a:p>
            <a:r>
              <a:rPr lang="en-US"/>
              <a:t>© 2022, FLL Tutorials</a:t>
            </a:r>
          </a:p>
        </p:txBody>
      </p:sp>
      <p:sp>
        <p:nvSpPr>
          <p:cNvPr id="14" name="Slide Number Placeholder 5">
            <a:extLst>
              <a:ext uri="{FF2B5EF4-FFF2-40B4-BE49-F238E27FC236}">
                <a16:creationId xmlns:a16="http://schemas.microsoft.com/office/drawing/2014/main" id="{B04709EF-0344-434E-8D31-15D41ADEE43F}"/>
              </a:ext>
            </a:extLst>
          </p:cNvPr>
          <p:cNvSpPr>
            <a:spLocks noGrp="1"/>
          </p:cNvSpPr>
          <p:nvPr>
            <p:ph type="sldNum" sz="quarter" idx="4"/>
          </p:nvPr>
        </p:nvSpPr>
        <p:spPr>
          <a:xfrm>
            <a:off x="7800476" y="6392242"/>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spTree>
    <p:extLst>
      <p:ext uri="{BB962C8B-B14F-4D97-AF65-F5344CB8AC3E}">
        <p14:creationId xmlns:p14="http://schemas.microsoft.com/office/powerpoint/2010/main" val="24011739"/>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Lst>
  <p:hf sldNum="0"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7.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8.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8.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8.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8.xml"/></Relationships>
</file>

<file path=ppt/slides/_rels/slide6.xml.rels><?xml version="1.0" encoding="UTF-8" standalone="yes"?>
<Relationships xmlns="http://schemas.openxmlformats.org/package/2006/relationships"><Relationship Id="rId3" Type="http://schemas.openxmlformats.org/officeDocument/2006/relationships/hyperlink" Target="http://www.ev3lessons.com/" TargetMode="External"/><Relationship Id="rId2" Type="http://schemas.openxmlformats.org/officeDocument/2006/relationships/notesSlide" Target="../notesSlides/notesSlide2.xml"/><Relationship Id="rId1" Type="http://schemas.openxmlformats.org/officeDocument/2006/relationships/slideLayout" Target="../slideLayouts/slideLayout68.xml"/><Relationship Id="rId6" Type="http://schemas.openxmlformats.org/officeDocument/2006/relationships/image" Target="../media/image9.png"/><Relationship Id="rId5" Type="http://schemas.openxmlformats.org/officeDocument/2006/relationships/hyperlink" Target="http://creativecommons.org/licenses/by-nc-sa/4.0/" TargetMode="External"/><Relationship Id="rId4" Type="http://schemas.openxmlformats.org/officeDocument/2006/relationships/hyperlink" Target="http://www.flltutorials.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fontScale="90000"/>
          </a:bodyPr>
          <a:lstStyle/>
          <a:p>
            <a:pPr algn="ctr"/>
            <a:r>
              <a:rPr lang="en-US" dirty="0"/>
              <a:t>Lesson 6: </a:t>
            </a:r>
            <a:br>
              <a:rPr lang="en-US" dirty="0"/>
            </a:br>
            <a:r>
              <a:rPr lang="en-US" dirty="0"/>
              <a:t>aligning on Walls &amp; MODELS</a:t>
            </a:r>
          </a:p>
        </p:txBody>
      </p:sp>
      <p:sp>
        <p:nvSpPr>
          <p:cNvPr id="2" name="Subtitle 1"/>
          <p:cNvSpPr>
            <a:spLocks noGrp="1"/>
          </p:cNvSpPr>
          <p:nvPr>
            <p:ph type="subTitle" idx="1"/>
          </p:nvPr>
        </p:nvSpPr>
        <p:spPr/>
        <p:txBody>
          <a:bodyPr/>
          <a:lstStyle/>
          <a:p>
            <a:r>
              <a:rPr lang="en-US" dirty="0"/>
              <a:t>Seshan brothers</a:t>
            </a:r>
          </a:p>
        </p:txBody>
      </p:sp>
    </p:spTree>
    <p:extLst>
      <p:ext uri="{BB962C8B-B14F-4D97-AF65-F5344CB8AC3E}">
        <p14:creationId xmlns:p14="http://schemas.microsoft.com/office/powerpoint/2010/main" val="601953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map&#10;&#10;Description automatically generated">
            <a:extLst>
              <a:ext uri="{FF2B5EF4-FFF2-40B4-BE49-F238E27FC236}">
                <a16:creationId xmlns:a16="http://schemas.microsoft.com/office/drawing/2014/main" id="{09852372-CB34-350C-72CA-A3975484F5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1026" y="2656517"/>
            <a:ext cx="7772400" cy="3761051"/>
          </a:xfrm>
          <a:prstGeom prst="rect">
            <a:avLst/>
          </a:prstGeom>
        </p:spPr>
      </p:pic>
      <p:sp>
        <p:nvSpPr>
          <p:cNvPr id="2" name="Title 1"/>
          <p:cNvSpPr>
            <a:spLocks noGrp="1"/>
          </p:cNvSpPr>
          <p:nvPr>
            <p:ph type="title"/>
          </p:nvPr>
        </p:nvSpPr>
        <p:spPr/>
        <p:txBody>
          <a:bodyPr/>
          <a:lstStyle/>
          <a:p>
            <a:r>
              <a:rPr lang="en-US" dirty="0"/>
              <a:t>WHY Align on walls &amp; MODELS</a:t>
            </a:r>
          </a:p>
        </p:txBody>
      </p:sp>
      <p:sp>
        <p:nvSpPr>
          <p:cNvPr id="3" name="Content Placeholder 2"/>
          <p:cNvSpPr>
            <a:spLocks noGrp="1"/>
          </p:cNvSpPr>
          <p:nvPr>
            <p:ph idx="1"/>
          </p:nvPr>
        </p:nvSpPr>
        <p:spPr>
          <a:xfrm>
            <a:off x="457200" y="1524318"/>
            <a:ext cx="8236226" cy="4373563"/>
          </a:xfrm>
        </p:spPr>
        <p:txBody>
          <a:bodyPr>
            <a:normAutofit/>
          </a:bodyPr>
          <a:lstStyle/>
          <a:p>
            <a:pPr marL="342900" indent="-342900">
              <a:buFont typeface="Arial" charset="0"/>
              <a:buChar char="•"/>
            </a:pPr>
            <a:r>
              <a:rPr lang="en-US" sz="1600" dirty="0"/>
              <a:t>Aligning on walls and mission models can help your robot straighten out along its path</a:t>
            </a:r>
          </a:p>
          <a:p>
            <a:pPr marL="342900" indent="-342900">
              <a:buFont typeface="Arial" charset="0"/>
              <a:buChar char="•"/>
            </a:pPr>
            <a:r>
              <a:rPr lang="en-US" sz="1600" dirty="0"/>
              <a:t>After traveling from base and turning, the robot may no longer be straight</a:t>
            </a:r>
          </a:p>
          <a:p>
            <a:pPr marL="666900" lvl="1" indent="-342900">
              <a:buFont typeface="Arial" charset="0"/>
              <a:buChar char="•"/>
            </a:pPr>
            <a:r>
              <a:rPr lang="en-US" sz="1200" dirty="0"/>
              <a:t>Backing into the wall will help the robot straighten out</a:t>
            </a:r>
          </a:p>
          <a:p>
            <a:pPr marL="342900" indent="-342900">
              <a:buFont typeface="Arial" charset="0"/>
              <a:buChar char="•"/>
            </a:pPr>
            <a:endParaRPr lang="en-US" sz="1600" dirty="0"/>
          </a:p>
        </p:txBody>
      </p:sp>
      <p:sp>
        <p:nvSpPr>
          <p:cNvPr id="4" name="Footer Placeholder 3"/>
          <p:cNvSpPr>
            <a:spLocks noGrp="1"/>
          </p:cNvSpPr>
          <p:nvPr>
            <p:ph type="ftr" sz="quarter" idx="11"/>
          </p:nvPr>
        </p:nvSpPr>
        <p:spPr/>
        <p:txBody>
          <a:bodyPr/>
          <a:lstStyle/>
          <a:p>
            <a:r>
              <a:rPr lang="en-US"/>
              <a:t>© 2022, FLL Tutorials</a:t>
            </a:r>
            <a:endParaRPr lang="en-US" dirty="0"/>
          </a:p>
        </p:txBody>
      </p:sp>
      <p:sp>
        <p:nvSpPr>
          <p:cNvPr id="15" name="TextBox 14">
            <a:extLst>
              <a:ext uri="{FF2B5EF4-FFF2-40B4-BE49-F238E27FC236}">
                <a16:creationId xmlns:a16="http://schemas.microsoft.com/office/drawing/2014/main" id="{2F709FF0-8E6A-8D40-80B1-6F12625F1959}"/>
              </a:ext>
            </a:extLst>
          </p:cNvPr>
          <p:cNvSpPr txBox="1"/>
          <p:nvPr/>
        </p:nvSpPr>
        <p:spPr>
          <a:xfrm>
            <a:off x="2854241" y="2656517"/>
            <a:ext cx="1928138" cy="369332"/>
          </a:xfrm>
          <a:prstGeom prst="rect">
            <a:avLst/>
          </a:prstGeom>
          <a:noFill/>
        </p:spPr>
        <p:txBody>
          <a:bodyPr wrap="square" rtlCol="0">
            <a:spAutoFit/>
          </a:bodyPr>
          <a:lstStyle/>
          <a:p>
            <a:pPr algn="ctr"/>
            <a:r>
              <a:rPr lang="en-US" dirty="0">
                <a:highlight>
                  <a:srgbClr val="FFFF00"/>
                </a:highlight>
              </a:rPr>
              <a:t>Align on the Wall</a:t>
            </a:r>
          </a:p>
        </p:txBody>
      </p:sp>
      <p:sp>
        <p:nvSpPr>
          <p:cNvPr id="16" name="TextBox 15">
            <a:extLst>
              <a:ext uri="{FF2B5EF4-FFF2-40B4-BE49-F238E27FC236}">
                <a16:creationId xmlns:a16="http://schemas.microsoft.com/office/drawing/2014/main" id="{15DBDC32-1375-9C49-98FF-D4306CBEA386}"/>
              </a:ext>
            </a:extLst>
          </p:cNvPr>
          <p:cNvSpPr txBox="1"/>
          <p:nvPr/>
        </p:nvSpPr>
        <p:spPr>
          <a:xfrm>
            <a:off x="1722931" y="6048236"/>
            <a:ext cx="1928138" cy="369332"/>
          </a:xfrm>
          <a:prstGeom prst="rect">
            <a:avLst/>
          </a:prstGeom>
          <a:noFill/>
        </p:spPr>
        <p:txBody>
          <a:bodyPr wrap="square" rtlCol="0">
            <a:spAutoFit/>
          </a:bodyPr>
          <a:lstStyle/>
          <a:p>
            <a:pPr algn="ctr"/>
            <a:r>
              <a:rPr lang="en-US" dirty="0">
                <a:highlight>
                  <a:srgbClr val="FFFF00"/>
                </a:highlight>
              </a:rPr>
              <a:t>Align on the Wall</a:t>
            </a:r>
          </a:p>
        </p:txBody>
      </p:sp>
      <p:sp>
        <p:nvSpPr>
          <p:cNvPr id="17" name="TextBox 16">
            <a:extLst>
              <a:ext uri="{FF2B5EF4-FFF2-40B4-BE49-F238E27FC236}">
                <a16:creationId xmlns:a16="http://schemas.microsoft.com/office/drawing/2014/main" id="{2462F588-64C5-A340-8C45-6112E6F54B5D}"/>
              </a:ext>
            </a:extLst>
          </p:cNvPr>
          <p:cNvSpPr txBox="1"/>
          <p:nvPr/>
        </p:nvSpPr>
        <p:spPr>
          <a:xfrm rot="2463824">
            <a:off x="4618989" y="4647410"/>
            <a:ext cx="2516402" cy="369332"/>
          </a:xfrm>
          <a:prstGeom prst="rect">
            <a:avLst/>
          </a:prstGeom>
          <a:noFill/>
        </p:spPr>
        <p:txBody>
          <a:bodyPr wrap="square" rtlCol="0">
            <a:spAutoFit/>
          </a:bodyPr>
          <a:lstStyle/>
          <a:p>
            <a:pPr algn="ctr"/>
            <a:r>
              <a:rPr lang="en-US" dirty="0">
                <a:highlight>
                  <a:srgbClr val="FFFF00"/>
                </a:highlight>
              </a:rPr>
              <a:t>Align on the Model</a:t>
            </a:r>
          </a:p>
        </p:txBody>
      </p:sp>
    </p:spTree>
    <p:extLst>
      <p:ext uri="{BB962C8B-B14F-4D97-AF65-F5344CB8AC3E}">
        <p14:creationId xmlns:p14="http://schemas.microsoft.com/office/powerpoint/2010/main" val="1779812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Moving for seconds</a:t>
            </a:r>
          </a:p>
        </p:txBody>
      </p:sp>
      <p:sp>
        <p:nvSpPr>
          <p:cNvPr id="3" name="Content Placeholder 2"/>
          <p:cNvSpPr>
            <a:spLocks noGrp="1"/>
          </p:cNvSpPr>
          <p:nvPr>
            <p:ph idx="1"/>
          </p:nvPr>
        </p:nvSpPr>
        <p:spPr>
          <a:xfrm>
            <a:off x="457199" y="1628774"/>
            <a:ext cx="4882897" cy="4644010"/>
          </a:xfrm>
        </p:spPr>
        <p:txBody>
          <a:bodyPr>
            <a:normAutofit/>
          </a:bodyPr>
          <a:lstStyle/>
          <a:p>
            <a:pPr marL="342900" indent="-342900">
              <a:buFont typeface="Arial" charset="0"/>
              <a:buChar char="•"/>
            </a:pPr>
            <a:r>
              <a:rPr lang="en-US" sz="2000" dirty="0"/>
              <a:t>To align on the wall or a fixed mission model, you will use Move Seconds</a:t>
            </a:r>
          </a:p>
          <a:p>
            <a:pPr marL="342900" indent="-342900">
              <a:buFont typeface="Arial" charset="0"/>
              <a:buChar char="•"/>
            </a:pPr>
            <a:r>
              <a:rPr lang="en-US" sz="2000" dirty="0"/>
              <a:t>Why use Move Seconds?</a:t>
            </a:r>
          </a:p>
          <a:p>
            <a:pPr marL="666900" lvl="1" indent="-342900">
              <a:buFont typeface="Arial" charset="0"/>
              <a:buChar char="•"/>
            </a:pPr>
            <a:r>
              <a:rPr lang="en-US" sz="1600" dirty="0"/>
              <a:t>If Move Degrees or Rotations is used and the robot hits the wall before the move is completed the robot will stall because it will keep trying to move.</a:t>
            </a:r>
          </a:p>
          <a:p>
            <a:pPr marL="666900" lvl="1" indent="-342900">
              <a:buFont typeface="Arial" charset="0"/>
              <a:buChar char="•"/>
            </a:pPr>
            <a:r>
              <a:rPr lang="en-US" sz="1600" dirty="0"/>
              <a:t>With Move Seconds, the robot will continue on with the program after a specified number of seconds no matter how far it went.</a:t>
            </a:r>
          </a:p>
        </p:txBody>
      </p:sp>
      <p:sp>
        <p:nvSpPr>
          <p:cNvPr id="4" name="Footer Placeholder 3"/>
          <p:cNvSpPr>
            <a:spLocks noGrp="1"/>
          </p:cNvSpPr>
          <p:nvPr>
            <p:ph type="ftr" sz="quarter" idx="11"/>
          </p:nvPr>
        </p:nvSpPr>
        <p:spPr/>
        <p:txBody>
          <a:bodyPr/>
          <a:lstStyle/>
          <a:p>
            <a:r>
              <a:rPr lang="en-US"/>
              <a:t>© 2022, FLL Tutorials</a:t>
            </a:r>
          </a:p>
        </p:txBody>
      </p:sp>
      <p:pic>
        <p:nvPicPr>
          <p:cNvPr id="17" name="Picture 16">
            <a:extLst>
              <a:ext uri="{FF2B5EF4-FFF2-40B4-BE49-F238E27FC236}">
                <a16:creationId xmlns:a16="http://schemas.microsoft.com/office/drawing/2014/main" id="{4D5AD7F5-72D5-514C-A278-54013CF22E1E}"/>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5451777" y="1943100"/>
            <a:ext cx="3276600" cy="1485900"/>
          </a:xfrm>
          <a:prstGeom prst="rect">
            <a:avLst/>
          </a:prstGeom>
        </p:spPr>
      </p:pic>
      <p:pic>
        <p:nvPicPr>
          <p:cNvPr id="5" name="Picture 4">
            <a:extLst>
              <a:ext uri="{FF2B5EF4-FFF2-40B4-BE49-F238E27FC236}">
                <a16:creationId xmlns:a16="http://schemas.microsoft.com/office/drawing/2014/main" id="{E104A5C7-3617-03B6-4226-A0D83231CE1D}"/>
              </a:ext>
            </a:extLst>
          </p:cNvPr>
          <p:cNvPicPr>
            <a:picLocks noChangeAspect="1"/>
          </p:cNvPicPr>
          <p:nvPr/>
        </p:nvPicPr>
        <p:blipFill>
          <a:blip r:embed="rId3"/>
          <a:stretch>
            <a:fillRect/>
          </a:stretch>
        </p:blipFill>
        <p:spPr>
          <a:xfrm>
            <a:off x="5600326" y="3664150"/>
            <a:ext cx="2970618" cy="2124442"/>
          </a:xfrm>
          <a:prstGeom prst="rect">
            <a:avLst/>
          </a:prstGeom>
        </p:spPr>
      </p:pic>
    </p:spTree>
    <p:extLst>
      <p:ext uri="{BB962C8B-B14F-4D97-AF65-F5344CB8AC3E}">
        <p14:creationId xmlns:p14="http://schemas.microsoft.com/office/powerpoint/2010/main" val="1537193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FBEA6-6B6E-8345-906E-D72D7A408CC8}"/>
              </a:ext>
            </a:extLst>
          </p:cNvPr>
          <p:cNvSpPr>
            <a:spLocks noGrp="1"/>
          </p:cNvSpPr>
          <p:nvPr>
            <p:ph type="title"/>
          </p:nvPr>
        </p:nvSpPr>
        <p:spPr/>
        <p:txBody>
          <a:bodyPr/>
          <a:lstStyle/>
          <a:p>
            <a:r>
              <a:rPr lang="en-US" dirty="0"/>
              <a:t>How to program </a:t>
            </a:r>
          </a:p>
        </p:txBody>
      </p:sp>
      <p:sp>
        <p:nvSpPr>
          <p:cNvPr id="3" name="Content Placeholder 2">
            <a:extLst>
              <a:ext uri="{FF2B5EF4-FFF2-40B4-BE49-F238E27FC236}">
                <a16:creationId xmlns:a16="http://schemas.microsoft.com/office/drawing/2014/main" id="{A5844094-4C04-BC4F-B9F0-D997FE018D06}"/>
              </a:ext>
            </a:extLst>
          </p:cNvPr>
          <p:cNvSpPr>
            <a:spLocks noGrp="1"/>
          </p:cNvSpPr>
          <p:nvPr>
            <p:ph idx="1"/>
          </p:nvPr>
        </p:nvSpPr>
        <p:spPr>
          <a:xfrm>
            <a:off x="448091" y="1505583"/>
            <a:ext cx="8266141" cy="3079301"/>
          </a:xfrm>
        </p:spPr>
        <p:txBody>
          <a:bodyPr>
            <a:normAutofit lnSpcReduction="10000"/>
          </a:bodyPr>
          <a:lstStyle/>
          <a:p>
            <a:r>
              <a:rPr lang="en-US" sz="2400" dirty="0"/>
              <a:t>To make the program, two separate motor blocks (one for the left motor and one for the right motor) will be needed. The robot will wait for seconds and then turn off the motors.</a:t>
            </a:r>
          </a:p>
          <a:p>
            <a:r>
              <a:rPr lang="en-US" sz="2400" dirty="0"/>
              <a:t>Why not use one Move Steering block like on the previous page?</a:t>
            </a:r>
          </a:p>
          <a:p>
            <a:pPr lvl="1"/>
            <a:r>
              <a:rPr lang="en-US" sz="2000" dirty="0"/>
              <a:t>In the Move Steering block, motors are synchronized so when one wheel hits the wall and stops, the other wheel will stop as well even if it hasn’t touched the wall yet.  Therefore, the robot will not be straight.</a:t>
            </a:r>
          </a:p>
        </p:txBody>
      </p:sp>
      <p:sp>
        <p:nvSpPr>
          <p:cNvPr id="4" name="Footer Placeholder 3">
            <a:extLst>
              <a:ext uri="{FF2B5EF4-FFF2-40B4-BE49-F238E27FC236}">
                <a16:creationId xmlns:a16="http://schemas.microsoft.com/office/drawing/2014/main" id="{D430FAD7-FF9F-A141-8077-4170E80A0B63}"/>
              </a:ext>
            </a:extLst>
          </p:cNvPr>
          <p:cNvSpPr>
            <a:spLocks noGrp="1"/>
          </p:cNvSpPr>
          <p:nvPr>
            <p:ph type="ftr" sz="quarter" idx="11"/>
          </p:nvPr>
        </p:nvSpPr>
        <p:spPr/>
        <p:txBody>
          <a:bodyPr/>
          <a:lstStyle/>
          <a:p>
            <a:r>
              <a:rPr lang="en-US"/>
              <a:t>© 2022, FLL Tutorials</a:t>
            </a:r>
          </a:p>
        </p:txBody>
      </p:sp>
      <p:pic>
        <p:nvPicPr>
          <p:cNvPr id="6" name="Picture 5">
            <a:extLst>
              <a:ext uri="{FF2B5EF4-FFF2-40B4-BE49-F238E27FC236}">
                <a16:creationId xmlns:a16="http://schemas.microsoft.com/office/drawing/2014/main" id="{E2D81A6E-327F-8B4B-86CA-7463DB8EBF80}"/>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100326" y="4655820"/>
            <a:ext cx="5473700" cy="1295400"/>
          </a:xfrm>
          <a:prstGeom prst="rect">
            <a:avLst/>
          </a:prstGeom>
        </p:spPr>
      </p:pic>
    </p:spTree>
    <p:extLst>
      <p:ext uri="{BB962C8B-B14F-4D97-AF65-F5344CB8AC3E}">
        <p14:creationId xmlns:p14="http://schemas.microsoft.com/office/powerpoint/2010/main" val="3861835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12C3F-7027-8949-91D7-1BCCD58140B1}"/>
              </a:ext>
            </a:extLst>
          </p:cNvPr>
          <p:cNvSpPr>
            <a:spLocks noGrp="1"/>
          </p:cNvSpPr>
          <p:nvPr>
            <p:ph type="title"/>
          </p:nvPr>
        </p:nvSpPr>
        <p:spPr/>
        <p:txBody>
          <a:bodyPr/>
          <a:lstStyle/>
          <a:p>
            <a:r>
              <a:rPr lang="en-US"/>
              <a:t>NEXT Steps</a:t>
            </a:r>
            <a:endParaRPr lang="en-US" dirty="0"/>
          </a:p>
        </p:txBody>
      </p:sp>
      <p:sp>
        <p:nvSpPr>
          <p:cNvPr id="3" name="Content Placeholder 2">
            <a:extLst>
              <a:ext uri="{FF2B5EF4-FFF2-40B4-BE49-F238E27FC236}">
                <a16:creationId xmlns:a16="http://schemas.microsoft.com/office/drawing/2014/main" id="{FE1B3C91-2EAA-2241-8769-045AAA772FA7}"/>
              </a:ext>
            </a:extLst>
          </p:cNvPr>
          <p:cNvSpPr>
            <a:spLocks noGrp="1"/>
          </p:cNvSpPr>
          <p:nvPr>
            <p:ph idx="1"/>
          </p:nvPr>
        </p:nvSpPr>
        <p:spPr>
          <a:xfrm>
            <a:off x="448091" y="1505583"/>
            <a:ext cx="8268397" cy="4593465"/>
          </a:xfrm>
        </p:spPr>
        <p:txBody>
          <a:bodyPr>
            <a:normAutofit/>
          </a:bodyPr>
          <a:lstStyle/>
          <a:p>
            <a:r>
              <a:rPr lang="en-US" sz="2400" dirty="0"/>
              <a:t>Take a look at the Stall Detection and Move Blocks lesson on EV3Lessons.com or </a:t>
            </a:r>
            <a:r>
              <a:rPr lang="en-US" sz="2400" dirty="0" err="1"/>
              <a:t>PrimeLessons.org</a:t>
            </a:r>
            <a:r>
              <a:rPr lang="en-US" sz="2400" dirty="0"/>
              <a:t> for more tips.</a:t>
            </a:r>
          </a:p>
          <a:p>
            <a:r>
              <a:rPr lang="en-US" sz="2400" dirty="0"/>
              <a:t>Think about how you would apply this lessons to SUPERPOWERED</a:t>
            </a:r>
          </a:p>
          <a:p>
            <a:r>
              <a:rPr lang="en-US" sz="2400" dirty="0"/>
              <a:t>Are there alternative strategies you can use to align on a mission model or wall? E.g. using a touch sensor or stall detection techniques</a:t>
            </a:r>
          </a:p>
        </p:txBody>
      </p:sp>
      <p:sp>
        <p:nvSpPr>
          <p:cNvPr id="4" name="Footer Placeholder 3">
            <a:extLst>
              <a:ext uri="{FF2B5EF4-FFF2-40B4-BE49-F238E27FC236}">
                <a16:creationId xmlns:a16="http://schemas.microsoft.com/office/drawing/2014/main" id="{1D27127E-B015-7C44-8E63-72DB1B71F49E}"/>
              </a:ext>
            </a:extLst>
          </p:cNvPr>
          <p:cNvSpPr>
            <a:spLocks noGrp="1"/>
          </p:cNvSpPr>
          <p:nvPr>
            <p:ph type="ftr" sz="quarter" idx="11"/>
          </p:nvPr>
        </p:nvSpPr>
        <p:spPr/>
        <p:txBody>
          <a:bodyPr/>
          <a:lstStyle/>
          <a:p>
            <a:r>
              <a:rPr lang="en-US"/>
              <a:t>© 2022, FLL Tutorials</a:t>
            </a:r>
          </a:p>
        </p:txBody>
      </p:sp>
      <p:pic>
        <p:nvPicPr>
          <p:cNvPr id="7" name="Picture 6" descr="A picture containing map&#10;&#10;Description automatically generated">
            <a:extLst>
              <a:ext uri="{FF2B5EF4-FFF2-40B4-BE49-F238E27FC236}">
                <a16:creationId xmlns:a16="http://schemas.microsoft.com/office/drawing/2014/main" id="{AFC6D64F-0F8A-62FB-F235-9C14CEAD0F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0546" y="4200582"/>
            <a:ext cx="4221754" cy="2042900"/>
          </a:xfrm>
          <a:prstGeom prst="rect">
            <a:avLst/>
          </a:prstGeom>
        </p:spPr>
      </p:pic>
    </p:spTree>
    <p:extLst>
      <p:ext uri="{BB962C8B-B14F-4D97-AF65-F5344CB8AC3E}">
        <p14:creationId xmlns:p14="http://schemas.microsoft.com/office/powerpoint/2010/main" val="2779495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p:txBody>
          <a:bodyPr>
            <a:normAutofit/>
          </a:bodyPr>
          <a:lstStyle/>
          <a:p>
            <a:pPr marL="342900" indent="-342900">
              <a:buFont typeface="Arial" charset="0"/>
              <a:buChar char="•"/>
            </a:pPr>
            <a:r>
              <a:rPr lang="en-US" sz="2800" dirty="0"/>
              <a:t>This tutorial was created by Sanjay </a:t>
            </a:r>
            <a:r>
              <a:rPr lang="en-US" sz="2800" dirty="0" err="1"/>
              <a:t>Seshan</a:t>
            </a:r>
            <a:r>
              <a:rPr lang="en-US" sz="2800" dirty="0"/>
              <a:t> and Arvind </a:t>
            </a:r>
            <a:r>
              <a:rPr lang="en-US" sz="2800" dirty="0" err="1"/>
              <a:t>Seshan</a:t>
            </a:r>
            <a:endParaRPr lang="en-US" sz="2800" dirty="0"/>
          </a:p>
          <a:p>
            <a:pPr marL="342900" indent="-342900">
              <a:buFont typeface="Arial" charset="0"/>
              <a:buChar char="•"/>
            </a:pPr>
            <a:r>
              <a:rPr lang="en-US" sz="2800" dirty="0"/>
              <a:t>More lessons at </a:t>
            </a:r>
            <a:r>
              <a:rPr lang="en-US" sz="2800" dirty="0">
                <a:hlinkClick r:id="rId3"/>
              </a:rPr>
              <a:t>www.ev3lessons.com</a:t>
            </a:r>
            <a:r>
              <a:rPr lang="en-US" sz="2800" dirty="0"/>
              <a:t> and </a:t>
            </a:r>
            <a:r>
              <a:rPr lang="en-US" sz="2800" dirty="0">
                <a:hlinkClick r:id="rId4"/>
              </a:rPr>
              <a:t>www.flltutorials.com</a:t>
            </a:r>
            <a:endParaRPr lang="en-US" sz="2800" dirty="0"/>
          </a:p>
          <a:p>
            <a:pPr marL="342900" indent="-342900">
              <a:buFont typeface="Arial" charset="0"/>
              <a:buChar char="•"/>
            </a:pPr>
            <a:endParaRPr lang="en-US" sz="2800" dirty="0"/>
          </a:p>
        </p:txBody>
      </p:sp>
      <p:sp>
        <p:nvSpPr>
          <p:cNvPr id="4" name="Footer Placeholder 3"/>
          <p:cNvSpPr>
            <a:spLocks noGrp="1"/>
          </p:cNvSpPr>
          <p:nvPr>
            <p:ph type="ftr" sz="quarter" idx="11"/>
          </p:nvPr>
        </p:nvSpPr>
        <p:spPr/>
        <p:txBody>
          <a:bodyPr/>
          <a:lstStyle/>
          <a:p>
            <a:r>
              <a:rPr lang="en-US"/>
              <a:t>© 2022, FLL Tutorials</a:t>
            </a:r>
          </a:p>
        </p:txBody>
      </p:sp>
      <p:sp>
        <p:nvSpPr>
          <p:cNvPr id="5" name="Rectangle 1"/>
          <p:cNvSpPr>
            <a:spLocks noChangeArrowheads="1"/>
          </p:cNvSpPr>
          <p:nvPr/>
        </p:nvSpPr>
        <p:spPr bwMode="auto">
          <a:xfrm>
            <a:off x="457199" y="5391957"/>
            <a:ext cx="7913347" cy="923330"/>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374B7"/>
                </a:solidFill>
                <a:effectLst/>
                <a:latin typeface="Helvetica Neue"/>
              </a:rPr>
              <a:t>                         </a:t>
            </a:r>
            <a:br>
              <a:rPr kumimoji="0" lang="en-US" altLang="en-US" sz="16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rgbClr val="000000"/>
                </a:solidFill>
                <a:effectLst/>
                <a:latin typeface="Helvetica Neue"/>
              </a:rPr>
              <a:t>This work is licensed under a </a:t>
            </a:r>
            <a:r>
              <a:rPr kumimoji="0" lang="en-US" altLang="en-US" sz="2000" b="0" i="0" u="none" strike="noStrike" cap="none" normalizeH="0" baseline="0" dirty="0">
                <a:ln>
                  <a:noFill/>
                </a:ln>
                <a:solidFill>
                  <a:srgbClr val="4374B7"/>
                </a:solidFill>
                <a:effectLst/>
                <a:latin typeface="Helvetica Neue"/>
                <a:hlinkClick r:id="rId5"/>
              </a:rPr>
              <a:t>Creative Commons Attribution-</a:t>
            </a:r>
            <a:r>
              <a:rPr kumimoji="0" lang="en-US" altLang="en-US" sz="2000" b="0" i="0" u="none" strike="noStrike" cap="none" normalizeH="0" baseline="0" dirty="0" err="1">
                <a:ln>
                  <a:noFill/>
                </a:ln>
                <a:solidFill>
                  <a:srgbClr val="4374B7"/>
                </a:solidFill>
                <a:effectLst/>
                <a:latin typeface="Helvetica Neue"/>
                <a:hlinkClick r:id="rId5"/>
              </a:rPr>
              <a:t>NonCommercial</a:t>
            </a:r>
            <a:r>
              <a:rPr kumimoji="0" lang="en-US" altLang="en-US" sz="2000" b="0" i="0" u="none" strike="noStrike" cap="none" normalizeH="0" baseline="0" dirty="0">
                <a:ln>
                  <a:noFill/>
                </a:ln>
                <a:solidFill>
                  <a:srgbClr val="4374B7"/>
                </a:solidFill>
                <a:effectLst/>
                <a:latin typeface="Helvetica Neue"/>
                <a:hlinkClick r:id="rId5"/>
              </a:rPr>
              <a:t>-</a:t>
            </a:r>
            <a:r>
              <a:rPr kumimoji="0" lang="en-US" altLang="en-US" sz="2000" b="0" i="0" u="none" strike="noStrike" cap="none" normalizeH="0" baseline="0" dirty="0" err="1">
                <a:ln>
                  <a:noFill/>
                </a:ln>
                <a:solidFill>
                  <a:srgbClr val="4374B7"/>
                </a:solidFill>
                <a:effectLst/>
                <a:latin typeface="Helvetica Neue"/>
                <a:hlinkClick r:id="rId5"/>
              </a:rPr>
              <a:t>ShareAlike</a:t>
            </a:r>
            <a:r>
              <a:rPr kumimoji="0" lang="en-US" altLang="en-US" sz="2000" b="0" i="0" u="none" strike="noStrike" cap="none" normalizeH="0" baseline="0" dirty="0">
                <a:ln>
                  <a:noFill/>
                </a:ln>
                <a:solidFill>
                  <a:srgbClr val="4374B7"/>
                </a:solidFill>
                <a:effectLst/>
                <a:latin typeface="Helvetica Neue"/>
                <a:hlinkClick r:id="rId5"/>
              </a:rPr>
              <a:t> 4.0 International License</a:t>
            </a:r>
            <a:r>
              <a:rPr kumimoji="0" lang="en-US" altLang="en-US" sz="2000" b="0" i="0" u="none" strike="noStrike" cap="none" normalizeH="0" baseline="0" dirty="0">
                <a:ln>
                  <a:noFill/>
                </a:ln>
                <a:solidFill>
                  <a:srgbClr val="000000"/>
                </a:solidFill>
                <a:effectLst/>
                <a:latin typeface="Helvetica Neue"/>
              </a:rPr>
              <a:t>.</a:t>
            </a:r>
            <a:r>
              <a:rPr kumimoji="0" lang="en-US" altLang="en-US" sz="16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rgbClr val="4374B7"/>
              </a:solidFill>
              <a:effectLst/>
              <a:latin typeface="Helvetica Neue"/>
            </a:endParaRPr>
          </a:p>
        </p:txBody>
      </p:sp>
      <p:pic>
        <p:nvPicPr>
          <p:cNvPr id="6" name="Picture 2" descr="Creative Commons License">
            <a:hlinkClick r:id="rId5"/>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3812487" y="4160675"/>
            <a:ext cx="2161449" cy="76142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2611100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beginner" id="{AEF29D72-34CC-C448-A679-08550D2D21D1}" vid="{04B54D62-7BE5-DF47-9F85-5B9FEF4E3E09}"/>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robotdesign">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robotdesign" id="{AAEEB24F-C2B2-234D-BA53-A235E4BCEC08}" vid="{075A3DC6-4613-2647-AB36-C1FCFF28F909}"/>
    </a:ext>
  </a:extLst>
</a:theme>
</file>

<file path=ppt/theme/theme5.xml><?xml version="1.0" encoding="utf-8"?>
<a:theme xmlns:a="http://schemas.openxmlformats.org/drawingml/2006/main" name="1_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beginner" id="{AEF29D72-34CC-C448-A679-08550D2D21D1}" vid="{04B54D62-7BE5-DF47-9F85-5B9FEF4E3E09}"/>
    </a:ext>
  </a:extLst>
</a:theme>
</file>

<file path=ppt/theme/theme6.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EngineeringJournal" id="{97721FB4-21DC-6D4C-AC10-5E4545120761}" vid="{EB585347-F0B4-B74F-BF80-5185492EFC16}"/>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15297</TotalTime>
  <Words>376</Words>
  <Application>Microsoft Macintosh PowerPoint</Application>
  <PresentationFormat>On-screen Show (4:3)</PresentationFormat>
  <Paragraphs>33</Paragraphs>
  <Slides>6</Slides>
  <Notes>2</Notes>
  <HiddenSlides>0</HiddenSlides>
  <MMClips>0</MMClips>
  <ScaleCrop>false</ScaleCrop>
  <HeadingPairs>
    <vt:vector size="6" baseType="variant">
      <vt:variant>
        <vt:lpstr>Fonts Used</vt:lpstr>
      </vt:variant>
      <vt:variant>
        <vt:i4>7</vt:i4>
      </vt:variant>
      <vt:variant>
        <vt:lpstr>Theme</vt:lpstr>
      </vt:variant>
      <vt:variant>
        <vt:i4>7</vt:i4>
      </vt:variant>
      <vt:variant>
        <vt:lpstr>Slide Titles</vt:lpstr>
      </vt:variant>
      <vt:variant>
        <vt:i4>6</vt:i4>
      </vt:variant>
    </vt:vector>
  </HeadingPairs>
  <TitlesOfParts>
    <vt:vector size="20" baseType="lpstr">
      <vt:lpstr>Arial</vt:lpstr>
      <vt:lpstr>Arial Black</vt:lpstr>
      <vt:lpstr>Calibri</vt:lpstr>
      <vt:lpstr>Calibri Light</vt:lpstr>
      <vt:lpstr>Gill Sans MT</vt:lpstr>
      <vt:lpstr>Helvetica Neue</vt:lpstr>
      <vt:lpstr>Wingdings 2</vt:lpstr>
      <vt:lpstr>Essential</vt:lpstr>
      <vt:lpstr>beginner</vt:lpstr>
      <vt:lpstr>Custom Design</vt:lpstr>
      <vt:lpstr>robotdesign</vt:lpstr>
      <vt:lpstr>1_beginner</vt:lpstr>
      <vt:lpstr>1_Custom Design</vt:lpstr>
      <vt:lpstr>Dividend</vt:lpstr>
      <vt:lpstr>Lesson 6:  aligning on Walls &amp; MODELS</vt:lpstr>
      <vt:lpstr>WHY Align on walls &amp; MODELS</vt:lpstr>
      <vt:lpstr>Moving for seconds</vt:lpstr>
      <vt:lpstr>How to program </vt:lpstr>
      <vt:lpstr>NEXT Steps</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Menu System</dc:title>
  <dc:creator>Sanjay Seshan</dc:creator>
  <cp:lastModifiedBy>Srinivasan Seshan</cp:lastModifiedBy>
  <cp:revision>229</cp:revision>
  <cp:lastPrinted>2016-08-04T16:20:00Z</cp:lastPrinted>
  <dcterms:created xsi:type="dcterms:W3CDTF">2014-10-28T21:59:38Z</dcterms:created>
  <dcterms:modified xsi:type="dcterms:W3CDTF">2022-10-28T15:58:32Z</dcterms:modified>
</cp:coreProperties>
</file>