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318"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Gill Sans" panose="020B0604020202020204" charset="0"/>
      <p:regular r:id="rId21"/>
      <p:bold r:id="rId22"/>
    </p:embeddedFont>
    <p:embeddedFont>
      <p:font typeface="Aharoni" panose="02010803020104030203" pitchFamily="2" charset="-79"/>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7" roundtripDataSignature="AMtx7mjN0eHVSGXa9UbSCj3x/VXEZs7W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FD56A3-9A8E-4505-B7B6-83AAEB5FE3E2}" v="178" dt="2022-12-10T21:09:19.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11842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030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861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7694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736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842d55c83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8842d55c83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8842d55c83_0_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13</a:t>
            </a:fld>
            <a:endParaRPr/>
          </a:p>
        </p:txBody>
      </p:sp>
    </p:spTree>
    <p:extLst>
      <p:ext uri="{BB962C8B-B14F-4D97-AF65-F5344CB8AC3E}">
        <p14:creationId xmlns:p14="http://schemas.microsoft.com/office/powerpoint/2010/main" val="94495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14</a:t>
            </a:fld>
            <a:endParaRPr lang="en-US"/>
          </a:p>
        </p:txBody>
      </p:sp>
    </p:spTree>
    <p:extLst>
      <p:ext uri="{BB962C8B-B14F-4D97-AF65-F5344CB8AC3E}">
        <p14:creationId xmlns:p14="http://schemas.microsoft.com/office/powerpoint/2010/main" val="124950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079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628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55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9814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553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3598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576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6097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6"/>
          <p:cNvSpPr/>
          <p:nvPr/>
        </p:nvSpPr>
        <p:spPr>
          <a:xfrm>
            <a:off x="448091" y="563880"/>
            <a:ext cx="8240108" cy="56821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6"/>
          <p:cNvSpPr txBox="1">
            <a:spLocks noGrp="1"/>
          </p:cNvSpPr>
          <p:nvPr>
            <p:ph type="ctrTitle"/>
          </p:nvPr>
        </p:nvSpPr>
        <p:spPr>
          <a:xfrm>
            <a:off x="581192" y="3936453"/>
            <a:ext cx="7989752" cy="1033133"/>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lt1"/>
              </a:buClr>
              <a:buSzPts val="3600"/>
              <a:buFont typeface="Gill Sans"/>
              <a:buNone/>
              <a:defRPr sz="3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subTitle" idx="1"/>
          </p:nvPr>
        </p:nvSpPr>
        <p:spPr>
          <a:xfrm>
            <a:off x="581192" y="5175772"/>
            <a:ext cx="7989752" cy="590321"/>
          </a:xfrm>
          <a:prstGeom prst="rect">
            <a:avLst/>
          </a:prstGeom>
          <a:noFill/>
          <a:ln>
            <a:noFill/>
          </a:ln>
        </p:spPr>
        <p:txBody>
          <a:bodyPr spcFirstLastPara="1" wrap="square" lIns="91425" tIns="45700" rIns="91425" bIns="45700" anchor="t" anchorCtr="0">
            <a:normAutofit/>
          </a:bodyPr>
          <a:lstStyle>
            <a:lvl1pPr lvl="0" algn="ctr">
              <a:spcBef>
                <a:spcPts val="320"/>
              </a:spcBef>
              <a:spcAft>
                <a:spcPts val="0"/>
              </a:spcAft>
              <a:buSzPts val="1472"/>
              <a:buNone/>
              <a:defRPr sz="1600" cap="none">
                <a:solidFill>
                  <a:schemeClr val="l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6"/>
          <p:cNvSpPr txBox="1">
            <a:spLocks noGrp="1"/>
          </p:cNvSpPr>
          <p:nvPr>
            <p:ph type="dt" idx="10"/>
          </p:nvPr>
        </p:nvSpPr>
        <p:spPr>
          <a:xfrm>
            <a:off x="5559327" y="6392242"/>
            <a:ext cx="21336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sz="1800" b="0" i="0" u="none" strike="noStrike" cap="none">
                <a:solidFill>
                  <a:srgbClr val="2D58AC"/>
                </a:solidFill>
                <a:latin typeface="Gill Sans"/>
                <a:ea typeface="Gill Sans"/>
                <a:cs typeface="Gill Sans"/>
                <a:sym typeface="Gill Sans"/>
              </a:defRPr>
            </a:lvl1pPr>
            <a:lvl2pPr marL="0" lvl="1" indent="0" algn="l">
              <a:spcBef>
                <a:spcPts val="0"/>
              </a:spcBef>
              <a:buNone/>
              <a:defRPr sz="1800" b="0" i="0" u="none" strike="noStrike" cap="none">
                <a:solidFill>
                  <a:srgbClr val="2D58AC"/>
                </a:solidFill>
                <a:latin typeface="Gill Sans"/>
                <a:ea typeface="Gill Sans"/>
                <a:cs typeface="Gill Sans"/>
                <a:sym typeface="Gill Sans"/>
              </a:defRPr>
            </a:lvl2pPr>
            <a:lvl3pPr marL="0" lvl="2" indent="0" algn="l">
              <a:spcBef>
                <a:spcPts val="0"/>
              </a:spcBef>
              <a:buNone/>
              <a:defRPr sz="1800" b="0" i="0" u="none" strike="noStrike" cap="none">
                <a:solidFill>
                  <a:srgbClr val="2D58AC"/>
                </a:solidFill>
                <a:latin typeface="Gill Sans"/>
                <a:ea typeface="Gill Sans"/>
                <a:cs typeface="Gill Sans"/>
                <a:sym typeface="Gill Sans"/>
              </a:defRPr>
            </a:lvl3pPr>
            <a:lvl4pPr marL="0" lvl="3" indent="0" algn="l">
              <a:spcBef>
                <a:spcPts val="0"/>
              </a:spcBef>
              <a:buNone/>
              <a:defRPr sz="1800" b="0" i="0" u="none" strike="noStrike" cap="none">
                <a:solidFill>
                  <a:srgbClr val="2D58AC"/>
                </a:solidFill>
                <a:latin typeface="Gill Sans"/>
                <a:ea typeface="Gill Sans"/>
                <a:cs typeface="Gill Sans"/>
                <a:sym typeface="Gill Sans"/>
              </a:defRPr>
            </a:lvl4pPr>
            <a:lvl5pPr marL="0" lvl="4" indent="0" algn="l">
              <a:spcBef>
                <a:spcPts val="0"/>
              </a:spcBef>
              <a:buNone/>
              <a:defRPr sz="1800" b="0" i="0" u="none" strike="noStrike" cap="none">
                <a:solidFill>
                  <a:srgbClr val="2D58AC"/>
                </a:solidFill>
                <a:latin typeface="Gill Sans"/>
                <a:ea typeface="Gill Sans"/>
                <a:cs typeface="Gill Sans"/>
                <a:sym typeface="Gill Sans"/>
              </a:defRPr>
            </a:lvl5pPr>
            <a:lvl6pPr marL="0" lvl="5" indent="0" algn="l">
              <a:spcBef>
                <a:spcPts val="0"/>
              </a:spcBef>
              <a:buNone/>
              <a:defRPr sz="1800" b="0" i="0" u="none" strike="noStrike" cap="none">
                <a:solidFill>
                  <a:srgbClr val="2D58AC"/>
                </a:solidFill>
                <a:latin typeface="Gill Sans"/>
                <a:ea typeface="Gill Sans"/>
                <a:cs typeface="Gill Sans"/>
                <a:sym typeface="Gill Sans"/>
              </a:defRPr>
            </a:lvl6pPr>
            <a:lvl7pPr marL="0" lvl="6" indent="0" algn="l">
              <a:spcBef>
                <a:spcPts val="0"/>
              </a:spcBef>
              <a:buNone/>
              <a:defRPr sz="1800" b="0" i="0" u="none" strike="noStrike" cap="none">
                <a:solidFill>
                  <a:srgbClr val="2D58AC"/>
                </a:solidFill>
                <a:latin typeface="Gill Sans"/>
                <a:ea typeface="Gill Sans"/>
                <a:cs typeface="Gill Sans"/>
                <a:sym typeface="Gill Sans"/>
              </a:defRPr>
            </a:lvl7pPr>
            <a:lvl8pPr marL="0" lvl="7" indent="0" algn="l">
              <a:spcBef>
                <a:spcPts val="0"/>
              </a:spcBef>
              <a:buNone/>
              <a:defRPr sz="1800" b="0" i="0" u="none" strike="noStrike" cap="none">
                <a:solidFill>
                  <a:srgbClr val="2D58AC"/>
                </a:solidFill>
                <a:latin typeface="Gill Sans"/>
                <a:ea typeface="Gill Sans"/>
                <a:cs typeface="Gill Sans"/>
                <a:sym typeface="Gill Sans"/>
              </a:defRPr>
            </a:lvl8pPr>
            <a:lvl9pPr marL="0" lvl="8" indent="0" algn="l">
              <a:spcBef>
                <a:spcPts val="0"/>
              </a:spcBef>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nl-NL"/>
              <a:t>‹#›</a:t>
            </a:fld>
            <a:endParaRPr/>
          </a:p>
        </p:txBody>
      </p:sp>
      <p:pic>
        <p:nvPicPr>
          <p:cNvPr id="25" name="Google Shape;25;p16"/>
          <p:cNvPicPr preferRelativeResize="0"/>
          <p:nvPr/>
        </p:nvPicPr>
        <p:blipFill rotWithShape="1">
          <a:blip r:embed="rId2">
            <a:alphaModFix/>
          </a:blip>
          <a:srcRect/>
          <a:stretch/>
        </p:blipFill>
        <p:spPr>
          <a:xfrm>
            <a:off x="335280" y="563880"/>
            <a:ext cx="8488680" cy="291550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5"/>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5"/>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body" idx="1"/>
          </p:nvPr>
        </p:nvSpPr>
        <p:spPr>
          <a:xfrm rot="5400000">
            <a:off x="2760671" y="48524"/>
            <a:ext cx="3630794" cy="7989752"/>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7" name="Google Shape;87;p25"/>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5"/>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6"/>
          <p:cNvSpPr/>
          <p:nvPr/>
        </p:nvSpPr>
        <p:spPr>
          <a:xfrm>
            <a:off x="6629400" y="599725"/>
            <a:ext cx="2057399"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6"/>
          <p:cNvSpPr txBox="1">
            <a:spLocks noGrp="1"/>
          </p:cNvSpPr>
          <p:nvPr>
            <p:ph type="title"/>
          </p:nvPr>
        </p:nvSpPr>
        <p:spPr>
          <a:xfrm rot="5400000">
            <a:off x="4789425" y="2515700"/>
            <a:ext cx="5183073" cy="150312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6"/>
          <p:cNvSpPr txBox="1">
            <a:spLocks noGrp="1"/>
          </p:cNvSpPr>
          <p:nvPr>
            <p:ph type="body" idx="1"/>
          </p:nvPr>
        </p:nvSpPr>
        <p:spPr>
          <a:xfrm rot="5400000">
            <a:off x="950760" y="306157"/>
            <a:ext cx="5183073" cy="592220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4" name="Google Shape;94;p26"/>
          <p:cNvSpPr txBox="1">
            <a:spLocks noGrp="1"/>
          </p:cNvSpPr>
          <p:nvPr>
            <p:ph type="dt" idx="10"/>
          </p:nvPr>
        </p:nvSpPr>
        <p:spPr>
          <a:xfrm>
            <a:off x="6745255" y="5956136"/>
            <a:ext cx="947672"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6"/>
          <p:cNvSpPr txBox="1">
            <a:spLocks noGrp="1"/>
          </p:cNvSpPr>
          <p:nvPr>
            <p:ph type="ftr" idx="11"/>
          </p:nvPr>
        </p:nvSpPr>
        <p:spPr>
          <a:xfrm>
            <a:off x="581192" y="5951810"/>
            <a:ext cx="5922209"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6"/>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sz="1800">
                <a:solidFill>
                  <a:srgbClr val="2D58AC"/>
                </a:solidFill>
                <a:latin typeface="Gill Sans"/>
                <a:ea typeface="Gill Sans"/>
                <a:cs typeface="Gill Sans"/>
                <a:sym typeface="Gill Sans"/>
              </a:defRPr>
            </a:lvl1pPr>
            <a:lvl2pPr marL="0" lvl="1" indent="0" algn="l">
              <a:spcBef>
                <a:spcPts val="0"/>
              </a:spcBef>
              <a:buNone/>
              <a:defRPr sz="1800">
                <a:solidFill>
                  <a:srgbClr val="2D58AC"/>
                </a:solidFill>
                <a:latin typeface="Gill Sans"/>
                <a:ea typeface="Gill Sans"/>
                <a:cs typeface="Gill Sans"/>
                <a:sym typeface="Gill Sans"/>
              </a:defRPr>
            </a:lvl2pPr>
            <a:lvl3pPr marL="0" lvl="2" indent="0" algn="l">
              <a:spcBef>
                <a:spcPts val="0"/>
              </a:spcBef>
              <a:buNone/>
              <a:defRPr sz="1800">
                <a:solidFill>
                  <a:srgbClr val="2D58AC"/>
                </a:solidFill>
                <a:latin typeface="Gill Sans"/>
                <a:ea typeface="Gill Sans"/>
                <a:cs typeface="Gill Sans"/>
                <a:sym typeface="Gill Sans"/>
              </a:defRPr>
            </a:lvl3pPr>
            <a:lvl4pPr marL="0" lvl="3" indent="0" algn="l">
              <a:spcBef>
                <a:spcPts val="0"/>
              </a:spcBef>
              <a:buNone/>
              <a:defRPr sz="1800">
                <a:solidFill>
                  <a:srgbClr val="2D58AC"/>
                </a:solidFill>
                <a:latin typeface="Gill Sans"/>
                <a:ea typeface="Gill Sans"/>
                <a:cs typeface="Gill Sans"/>
                <a:sym typeface="Gill Sans"/>
              </a:defRPr>
            </a:lvl4pPr>
            <a:lvl5pPr marL="0" lvl="4" indent="0" algn="l">
              <a:spcBef>
                <a:spcPts val="0"/>
              </a:spcBef>
              <a:buNone/>
              <a:defRPr sz="1800">
                <a:solidFill>
                  <a:srgbClr val="2D58AC"/>
                </a:solidFill>
                <a:latin typeface="Gill Sans"/>
                <a:ea typeface="Gill Sans"/>
                <a:cs typeface="Gill Sans"/>
                <a:sym typeface="Gill Sans"/>
              </a:defRPr>
            </a:lvl5pPr>
            <a:lvl6pPr marL="0" lvl="5" indent="0" algn="l">
              <a:spcBef>
                <a:spcPts val="0"/>
              </a:spcBef>
              <a:buNone/>
              <a:defRPr sz="1800">
                <a:solidFill>
                  <a:srgbClr val="2D58AC"/>
                </a:solidFill>
                <a:latin typeface="Gill Sans"/>
                <a:ea typeface="Gill Sans"/>
                <a:cs typeface="Gill Sans"/>
                <a:sym typeface="Gill Sans"/>
              </a:defRPr>
            </a:lvl6pPr>
            <a:lvl7pPr marL="0" lvl="6" indent="0" algn="l">
              <a:spcBef>
                <a:spcPts val="0"/>
              </a:spcBef>
              <a:buNone/>
              <a:defRPr sz="1800">
                <a:solidFill>
                  <a:srgbClr val="2D58AC"/>
                </a:solidFill>
                <a:latin typeface="Gill Sans"/>
                <a:ea typeface="Gill Sans"/>
                <a:cs typeface="Gill Sans"/>
                <a:sym typeface="Gill Sans"/>
              </a:defRPr>
            </a:lvl7pPr>
            <a:lvl8pPr marL="0" lvl="7" indent="0" algn="l">
              <a:spcBef>
                <a:spcPts val="0"/>
              </a:spcBef>
              <a:buNone/>
              <a:defRPr sz="1800">
                <a:solidFill>
                  <a:srgbClr val="2D58AC"/>
                </a:solidFill>
                <a:latin typeface="Gill Sans"/>
                <a:ea typeface="Gill Sans"/>
                <a:cs typeface="Gill Sans"/>
                <a:sym typeface="Gill Sans"/>
              </a:defRPr>
            </a:lvl8pPr>
            <a:lvl9pPr marL="0" lvl="8" indent="0" algn="l">
              <a:spcBef>
                <a:spcPts val="0"/>
              </a:spcBef>
              <a:buNone/>
              <a:defRPr sz="1800">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7"/>
          <p:cNvSpPr/>
          <p:nvPr/>
        </p:nvSpPr>
        <p:spPr>
          <a:xfrm>
            <a:off x="448092" y="599725"/>
            <a:ext cx="8238707" cy="81810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7"/>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448091" y="1505583"/>
            <a:ext cx="8238707" cy="4353215"/>
          </a:xfrm>
          <a:prstGeom prst="rect">
            <a:avLst/>
          </a:prstGeom>
          <a:noFill/>
          <a:ln>
            <a:noFill/>
          </a:ln>
        </p:spPr>
        <p:txBody>
          <a:bodyPr spcFirstLastPara="1" wrap="square" lIns="91425" tIns="45700" rIns="91425" bIns="45700" anchor="t" anchorCtr="0">
            <a:normAutofit/>
          </a:bodyPr>
          <a:lstStyle>
            <a:lvl1pPr marL="457200" lvl="0" indent="-438911" algn="l">
              <a:spcBef>
                <a:spcPts val="720"/>
              </a:spcBef>
              <a:spcAft>
                <a:spcPts val="0"/>
              </a:spcAft>
              <a:buSzPts val="3312"/>
              <a:buChar char="◼"/>
              <a:defRPr sz="3600"/>
            </a:lvl1pPr>
            <a:lvl2pPr marL="914400" lvl="1" indent="-415544" algn="l">
              <a:spcBef>
                <a:spcPts val="640"/>
              </a:spcBef>
              <a:spcAft>
                <a:spcPts val="0"/>
              </a:spcAft>
              <a:buSzPts val="2944"/>
              <a:buChar char="◼"/>
              <a:defRPr sz="3200"/>
            </a:lvl2pPr>
            <a:lvl3pPr marL="1371600" lvl="2" indent="-392175" algn="l">
              <a:spcBef>
                <a:spcPts val="600"/>
              </a:spcBef>
              <a:spcAft>
                <a:spcPts val="0"/>
              </a:spcAft>
              <a:buSzPts val="2576"/>
              <a:buChar char="◼"/>
              <a:defRPr sz="2800"/>
            </a:lvl3pPr>
            <a:lvl4pPr marL="1828800" lvl="3" indent="-368808" algn="l">
              <a:spcBef>
                <a:spcPts val="600"/>
              </a:spcBef>
              <a:spcAft>
                <a:spcPts val="0"/>
              </a:spcAft>
              <a:buSzPts val="2208"/>
              <a:buChar char="◼"/>
              <a:defRPr sz="2400"/>
            </a:lvl4pPr>
            <a:lvl5pPr marL="2286000" lvl="4" indent="-368807" algn="l">
              <a:spcBef>
                <a:spcPts val="600"/>
              </a:spcBef>
              <a:spcAft>
                <a:spcPts val="0"/>
              </a:spcAft>
              <a:buSzPts val="2208"/>
              <a:buChar char="◼"/>
              <a:defRPr sz="2400"/>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0" name="Google Shape;30;p17"/>
          <p:cNvSpPr txBox="1">
            <a:spLocks noGrp="1"/>
          </p:cNvSpPr>
          <p:nvPr>
            <p:ph type="dt" idx="10"/>
          </p:nvPr>
        </p:nvSpPr>
        <p:spPr>
          <a:xfrm>
            <a:off x="5559327" y="6392242"/>
            <a:ext cx="21336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sz="1800" b="0" i="0" u="none" strike="noStrike" cap="none">
                <a:solidFill>
                  <a:srgbClr val="2D58AC"/>
                </a:solidFill>
                <a:latin typeface="Gill Sans"/>
                <a:ea typeface="Gill Sans"/>
                <a:cs typeface="Gill Sans"/>
                <a:sym typeface="Gill Sans"/>
              </a:defRPr>
            </a:lvl1pPr>
            <a:lvl2pPr marL="0" lvl="1" indent="0" algn="l">
              <a:spcBef>
                <a:spcPts val="0"/>
              </a:spcBef>
              <a:buNone/>
              <a:defRPr sz="1800" b="0" i="0" u="none" strike="noStrike" cap="none">
                <a:solidFill>
                  <a:srgbClr val="2D58AC"/>
                </a:solidFill>
                <a:latin typeface="Gill Sans"/>
                <a:ea typeface="Gill Sans"/>
                <a:cs typeface="Gill Sans"/>
                <a:sym typeface="Gill Sans"/>
              </a:defRPr>
            </a:lvl2pPr>
            <a:lvl3pPr marL="0" lvl="2" indent="0" algn="l">
              <a:spcBef>
                <a:spcPts val="0"/>
              </a:spcBef>
              <a:buNone/>
              <a:defRPr sz="1800" b="0" i="0" u="none" strike="noStrike" cap="none">
                <a:solidFill>
                  <a:srgbClr val="2D58AC"/>
                </a:solidFill>
                <a:latin typeface="Gill Sans"/>
                <a:ea typeface="Gill Sans"/>
                <a:cs typeface="Gill Sans"/>
                <a:sym typeface="Gill Sans"/>
              </a:defRPr>
            </a:lvl3pPr>
            <a:lvl4pPr marL="0" lvl="3" indent="0" algn="l">
              <a:spcBef>
                <a:spcPts val="0"/>
              </a:spcBef>
              <a:buNone/>
              <a:defRPr sz="1800" b="0" i="0" u="none" strike="noStrike" cap="none">
                <a:solidFill>
                  <a:srgbClr val="2D58AC"/>
                </a:solidFill>
                <a:latin typeface="Gill Sans"/>
                <a:ea typeface="Gill Sans"/>
                <a:cs typeface="Gill Sans"/>
                <a:sym typeface="Gill Sans"/>
              </a:defRPr>
            </a:lvl4pPr>
            <a:lvl5pPr marL="0" lvl="4" indent="0" algn="l">
              <a:spcBef>
                <a:spcPts val="0"/>
              </a:spcBef>
              <a:buNone/>
              <a:defRPr sz="1800" b="0" i="0" u="none" strike="noStrike" cap="none">
                <a:solidFill>
                  <a:srgbClr val="2D58AC"/>
                </a:solidFill>
                <a:latin typeface="Gill Sans"/>
                <a:ea typeface="Gill Sans"/>
                <a:cs typeface="Gill Sans"/>
                <a:sym typeface="Gill Sans"/>
              </a:defRPr>
            </a:lvl5pPr>
            <a:lvl6pPr marL="0" lvl="5" indent="0" algn="l">
              <a:spcBef>
                <a:spcPts val="0"/>
              </a:spcBef>
              <a:buNone/>
              <a:defRPr sz="1800" b="0" i="0" u="none" strike="noStrike" cap="none">
                <a:solidFill>
                  <a:srgbClr val="2D58AC"/>
                </a:solidFill>
                <a:latin typeface="Gill Sans"/>
                <a:ea typeface="Gill Sans"/>
                <a:cs typeface="Gill Sans"/>
                <a:sym typeface="Gill Sans"/>
              </a:defRPr>
            </a:lvl6pPr>
            <a:lvl7pPr marL="0" lvl="6" indent="0" algn="l">
              <a:spcBef>
                <a:spcPts val="0"/>
              </a:spcBef>
              <a:buNone/>
              <a:defRPr sz="1800" b="0" i="0" u="none" strike="noStrike" cap="none">
                <a:solidFill>
                  <a:srgbClr val="2D58AC"/>
                </a:solidFill>
                <a:latin typeface="Gill Sans"/>
                <a:ea typeface="Gill Sans"/>
                <a:cs typeface="Gill Sans"/>
                <a:sym typeface="Gill Sans"/>
              </a:defRPr>
            </a:lvl7pPr>
            <a:lvl8pPr marL="0" lvl="7" indent="0" algn="l">
              <a:spcBef>
                <a:spcPts val="0"/>
              </a:spcBef>
              <a:buNone/>
              <a:defRPr sz="1800" b="0" i="0" u="none" strike="noStrike" cap="none">
                <a:solidFill>
                  <a:srgbClr val="2D58AC"/>
                </a:solidFill>
                <a:latin typeface="Gill Sans"/>
                <a:ea typeface="Gill Sans"/>
                <a:cs typeface="Gill Sans"/>
                <a:sym typeface="Gill Sans"/>
              </a:defRPr>
            </a:lvl8pPr>
            <a:lvl9pPr marL="0" lvl="8" indent="0" algn="l">
              <a:spcBef>
                <a:spcPts val="0"/>
              </a:spcBef>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8"/>
          <p:cNvSpPr/>
          <p:nvPr/>
        </p:nvSpPr>
        <p:spPr>
          <a:xfrm>
            <a:off x="452646" y="5141973"/>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8"/>
          <p:cNvSpPr txBox="1">
            <a:spLocks noGrp="1"/>
          </p:cNvSpPr>
          <p:nvPr>
            <p:ph type="title"/>
          </p:nvPr>
        </p:nvSpPr>
        <p:spPr>
          <a:xfrm>
            <a:off x="581193" y="3036573"/>
            <a:ext cx="7989751" cy="150484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581193" y="4541417"/>
            <a:ext cx="7989751"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7" name="Google Shape;37;p18"/>
          <p:cNvSpPr txBox="1"/>
          <p:nvPr/>
        </p:nvSpPr>
        <p:spPr>
          <a:xfrm>
            <a:off x="5559327" y="6392242"/>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nl-NL" sz="900">
                <a:solidFill>
                  <a:srgbClr val="2D58AC"/>
                </a:solidFill>
                <a:latin typeface="Gill Sans"/>
                <a:ea typeface="Gill Sans"/>
                <a:cs typeface="Gill Sans"/>
                <a:sym typeface="Gill Sans"/>
              </a:rPr>
              <a:t>Last Edit: 7/27/18</a:t>
            </a:r>
            <a:endParaRPr sz="900">
              <a:solidFill>
                <a:srgbClr val="2D58AC"/>
              </a:solidFill>
              <a:latin typeface="Gill Sans"/>
              <a:ea typeface="Gill Sans"/>
              <a:cs typeface="Gill Sans"/>
              <a:sym typeface="Gill Sans"/>
            </a:endParaRPr>
          </a:p>
        </p:txBody>
      </p:sp>
      <p:sp>
        <p:nvSpPr>
          <p:cNvPr id="38" name="Google Shape;38;p18"/>
          <p:cNvSpPr txBox="1"/>
          <p:nvPr/>
        </p:nvSpPr>
        <p:spPr>
          <a:xfrm>
            <a:off x="581192" y="6387916"/>
            <a:ext cx="4870585"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900" cap="none">
                <a:solidFill>
                  <a:srgbClr val="2D58AC"/>
                </a:solidFill>
                <a:latin typeface="Gill Sans"/>
                <a:ea typeface="Gill Sans"/>
                <a:cs typeface="Gill Sans"/>
                <a:sym typeface="Gill Sans"/>
              </a:rPr>
              <a:t>COPYRIGHT 2018, FLL TUTORIALS</a:t>
            </a:r>
            <a:endParaRPr sz="900" cap="none">
              <a:solidFill>
                <a:srgbClr val="2D58AC"/>
              </a:solidFill>
              <a:latin typeface="Gill Sans"/>
              <a:ea typeface="Gill Sans"/>
              <a:cs typeface="Gill Sans"/>
              <a:sym typeface="Gill Sans"/>
            </a:endParaRPr>
          </a:p>
        </p:txBody>
      </p:sp>
      <p:sp>
        <p:nvSpPr>
          <p:cNvPr id="39" name="Google Shape;39;p18"/>
          <p:cNvSpPr txBox="1"/>
          <p:nvPr/>
        </p:nvSpPr>
        <p:spPr>
          <a:xfrm>
            <a:off x="7800476" y="6392242"/>
            <a:ext cx="77046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nl-NL" sz="900">
                <a:solidFill>
                  <a:srgbClr val="2D58AC"/>
                </a:solidFill>
                <a:latin typeface="Gill Sans"/>
                <a:ea typeface="Gill Sans"/>
                <a:cs typeface="Gill Sans"/>
                <a:sym typeface="Gill Sans"/>
              </a:rPr>
              <a:t>‹#›</a:t>
            </a:fld>
            <a:endParaRPr sz="900">
              <a:solidFill>
                <a:srgbClr val="2D58AC"/>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9"/>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9"/>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581192" y="2228002"/>
            <a:ext cx="3899527"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9"/>
          <p:cNvSpPr txBox="1">
            <a:spLocks noGrp="1"/>
          </p:cNvSpPr>
          <p:nvPr>
            <p:ph type="body" idx="2"/>
          </p:nvPr>
        </p:nvSpPr>
        <p:spPr>
          <a:xfrm>
            <a:off x="4663282" y="2228003"/>
            <a:ext cx="390766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9"/>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0"/>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Gill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887219" y="2228003"/>
            <a:ext cx="3593500" cy="576262"/>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2" name="Google Shape;52;p20"/>
          <p:cNvSpPr txBox="1">
            <a:spLocks noGrp="1"/>
          </p:cNvSpPr>
          <p:nvPr>
            <p:ph type="body" idx="2"/>
          </p:nvPr>
        </p:nvSpPr>
        <p:spPr>
          <a:xfrm>
            <a:off x="581192" y="2926051"/>
            <a:ext cx="3899527"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3" name="Google Shape;53;p20"/>
          <p:cNvSpPr txBox="1">
            <a:spLocks noGrp="1"/>
          </p:cNvSpPr>
          <p:nvPr>
            <p:ph type="body" idx="3"/>
          </p:nvPr>
        </p:nvSpPr>
        <p:spPr>
          <a:xfrm>
            <a:off x="4969308" y="2228003"/>
            <a:ext cx="3601635" cy="576262"/>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4" name="Google Shape;54;p20"/>
          <p:cNvSpPr txBox="1">
            <a:spLocks noGrp="1"/>
          </p:cNvSpPr>
          <p:nvPr>
            <p:ph type="body" idx="4"/>
          </p:nvPr>
        </p:nvSpPr>
        <p:spPr>
          <a:xfrm>
            <a:off x="4663282" y="2926051"/>
            <a:ext cx="3907662"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5" name="Google Shape;55;p20"/>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1"/>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1"/>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1"/>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22"/>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23"/>
          <p:cNvSpPr/>
          <p:nvPr/>
        </p:nvSpPr>
        <p:spPr>
          <a:xfrm>
            <a:off x="452646" y="5141973"/>
            <a:ext cx="8238707"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3"/>
          <p:cNvSpPr txBox="1">
            <a:spLocks noGrp="1"/>
          </p:cNvSpPr>
          <p:nvPr>
            <p:ph type="title"/>
          </p:nvPr>
        </p:nvSpPr>
        <p:spPr>
          <a:xfrm>
            <a:off x="581352" y="5262296"/>
            <a:ext cx="353662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body" idx="1"/>
          </p:nvPr>
        </p:nvSpPr>
        <p:spPr>
          <a:xfrm>
            <a:off x="446399" y="601200"/>
            <a:ext cx="824040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2" name="Google Shape;72;p23"/>
          <p:cNvSpPr txBox="1">
            <a:spLocks noGrp="1"/>
          </p:cNvSpPr>
          <p:nvPr>
            <p:ph type="body" idx="2"/>
          </p:nvPr>
        </p:nvSpPr>
        <p:spPr>
          <a:xfrm>
            <a:off x="4305617" y="5262295"/>
            <a:ext cx="426532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3"/>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sz="1800">
                <a:solidFill>
                  <a:srgbClr val="2D58AC"/>
                </a:solidFill>
                <a:latin typeface="Gill Sans"/>
                <a:ea typeface="Gill Sans"/>
                <a:cs typeface="Gill Sans"/>
                <a:sym typeface="Gill Sans"/>
              </a:defRPr>
            </a:lvl1pPr>
            <a:lvl2pPr marL="0" lvl="1" indent="0" algn="l">
              <a:spcBef>
                <a:spcPts val="0"/>
              </a:spcBef>
              <a:buNone/>
              <a:defRPr sz="1800">
                <a:solidFill>
                  <a:srgbClr val="2D58AC"/>
                </a:solidFill>
                <a:latin typeface="Gill Sans"/>
                <a:ea typeface="Gill Sans"/>
                <a:cs typeface="Gill Sans"/>
                <a:sym typeface="Gill Sans"/>
              </a:defRPr>
            </a:lvl2pPr>
            <a:lvl3pPr marL="0" lvl="2" indent="0" algn="l">
              <a:spcBef>
                <a:spcPts val="0"/>
              </a:spcBef>
              <a:buNone/>
              <a:defRPr sz="1800">
                <a:solidFill>
                  <a:srgbClr val="2D58AC"/>
                </a:solidFill>
                <a:latin typeface="Gill Sans"/>
                <a:ea typeface="Gill Sans"/>
                <a:cs typeface="Gill Sans"/>
                <a:sym typeface="Gill Sans"/>
              </a:defRPr>
            </a:lvl3pPr>
            <a:lvl4pPr marL="0" lvl="3" indent="0" algn="l">
              <a:spcBef>
                <a:spcPts val="0"/>
              </a:spcBef>
              <a:buNone/>
              <a:defRPr sz="1800">
                <a:solidFill>
                  <a:srgbClr val="2D58AC"/>
                </a:solidFill>
                <a:latin typeface="Gill Sans"/>
                <a:ea typeface="Gill Sans"/>
                <a:cs typeface="Gill Sans"/>
                <a:sym typeface="Gill Sans"/>
              </a:defRPr>
            </a:lvl4pPr>
            <a:lvl5pPr marL="0" lvl="4" indent="0" algn="l">
              <a:spcBef>
                <a:spcPts val="0"/>
              </a:spcBef>
              <a:buNone/>
              <a:defRPr sz="1800">
                <a:solidFill>
                  <a:srgbClr val="2D58AC"/>
                </a:solidFill>
                <a:latin typeface="Gill Sans"/>
                <a:ea typeface="Gill Sans"/>
                <a:cs typeface="Gill Sans"/>
                <a:sym typeface="Gill Sans"/>
              </a:defRPr>
            </a:lvl5pPr>
            <a:lvl6pPr marL="0" lvl="5" indent="0" algn="l">
              <a:spcBef>
                <a:spcPts val="0"/>
              </a:spcBef>
              <a:buNone/>
              <a:defRPr sz="1800">
                <a:solidFill>
                  <a:srgbClr val="2D58AC"/>
                </a:solidFill>
                <a:latin typeface="Gill Sans"/>
                <a:ea typeface="Gill Sans"/>
                <a:cs typeface="Gill Sans"/>
                <a:sym typeface="Gill Sans"/>
              </a:defRPr>
            </a:lvl6pPr>
            <a:lvl7pPr marL="0" lvl="6" indent="0" algn="l">
              <a:spcBef>
                <a:spcPts val="0"/>
              </a:spcBef>
              <a:buNone/>
              <a:defRPr sz="1800">
                <a:solidFill>
                  <a:srgbClr val="2D58AC"/>
                </a:solidFill>
                <a:latin typeface="Gill Sans"/>
                <a:ea typeface="Gill Sans"/>
                <a:cs typeface="Gill Sans"/>
                <a:sym typeface="Gill Sans"/>
              </a:defRPr>
            </a:lvl7pPr>
            <a:lvl8pPr marL="0" lvl="7" indent="0" algn="l">
              <a:spcBef>
                <a:spcPts val="0"/>
              </a:spcBef>
              <a:buNone/>
              <a:defRPr sz="1800">
                <a:solidFill>
                  <a:srgbClr val="2D58AC"/>
                </a:solidFill>
                <a:latin typeface="Gill Sans"/>
                <a:ea typeface="Gill Sans"/>
                <a:cs typeface="Gill Sans"/>
                <a:sym typeface="Gill Sans"/>
              </a:defRPr>
            </a:lvl8pPr>
            <a:lvl9pPr marL="0" lvl="8" indent="0" algn="l">
              <a:spcBef>
                <a:spcPts val="0"/>
              </a:spcBef>
              <a:buNone/>
              <a:defRPr sz="1800">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581192" y="4693389"/>
            <a:ext cx="798975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a:spLocks noGrp="1"/>
          </p:cNvSpPr>
          <p:nvPr>
            <p:ph type="pic" idx="2"/>
          </p:nvPr>
        </p:nvSpPr>
        <p:spPr>
          <a:xfrm>
            <a:off x="448093" y="599725"/>
            <a:ext cx="8238706" cy="3557252"/>
          </a:xfrm>
          <a:prstGeom prst="rect">
            <a:avLst/>
          </a:prstGeom>
          <a:noFill/>
          <a:ln>
            <a:noFill/>
          </a:ln>
        </p:spPr>
        <p:txBody>
          <a:bodyPr spcFirstLastPara="1" wrap="square" lIns="91425" tIns="45700" rIns="91425" bIns="45700" anchor="t" anchorCtr="0">
            <a:normAutofit/>
          </a:bodyPr>
          <a:lstStyle>
            <a:lvl1pPr marR="0" lvl="0" algn="ctr" rtl="0">
              <a:spcBef>
                <a:spcPts val="32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1pPr>
            <a:lvl2pPr marR="0" lvl="1"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2pPr>
            <a:lvl3pPr marR="0" lvl="2"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3pPr>
            <a:lvl4pPr marR="0" lvl="3"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4pPr>
            <a:lvl5pPr marR="0" lvl="4"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79" name="Google Shape;79;p24"/>
          <p:cNvSpPr txBox="1">
            <a:spLocks noGrp="1"/>
          </p:cNvSpPr>
          <p:nvPr>
            <p:ph type="body" idx="1"/>
          </p:nvPr>
        </p:nvSpPr>
        <p:spPr>
          <a:xfrm>
            <a:off x="581192" y="5260126"/>
            <a:ext cx="7989752"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0" name="Google Shape;80;p24"/>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5"/>
          <p:cNvSpPr txBox="1">
            <a:spLocks noGrp="1"/>
          </p:cNvSpPr>
          <p:nvPr>
            <p:ph type="body" idx="1"/>
          </p:nvPr>
        </p:nvSpPr>
        <p:spPr>
          <a:xfrm>
            <a:off x="581192" y="2228003"/>
            <a:ext cx="7989752" cy="3630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5"/>
          <p:cNvSpPr/>
          <p:nvPr/>
        </p:nvSpPr>
        <p:spPr>
          <a:xfrm>
            <a:off x="448091" y="441325"/>
            <a:ext cx="2719909" cy="10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5"/>
          <p:cNvSpPr/>
          <p:nvPr/>
        </p:nvSpPr>
        <p:spPr>
          <a:xfrm>
            <a:off x="5976001" y="441325"/>
            <a:ext cx="2710800" cy="10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5"/>
          <p:cNvSpPr/>
          <p:nvPr/>
        </p:nvSpPr>
        <p:spPr>
          <a:xfrm>
            <a:off x="3216601" y="441325"/>
            <a:ext cx="2710800" cy="10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5"/>
          <p:cNvSpPr txBox="1">
            <a:spLocks noGrp="1"/>
          </p:cNvSpPr>
          <p:nvPr>
            <p:ph type="dt" idx="10"/>
          </p:nvPr>
        </p:nvSpPr>
        <p:spPr>
          <a:xfrm>
            <a:off x="5559327" y="6392242"/>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2D58AC"/>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6" name="Google Shape;16;p15"/>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2D58AC"/>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15"/>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2D58AC"/>
                </a:solidFill>
                <a:latin typeface="Gill Sans"/>
                <a:ea typeface="Gill Sans"/>
                <a:cs typeface="Gill Sans"/>
                <a:sym typeface="Gill Sans"/>
              </a:defRPr>
            </a:lvl1pPr>
            <a:lvl2pPr marL="0" marR="0" lvl="1" indent="0" algn="l" rtl="0">
              <a:spcBef>
                <a:spcPts val="0"/>
              </a:spcBef>
              <a:buNone/>
              <a:defRPr sz="1800" b="0" i="0" u="none" strike="noStrike" cap="none">
                <a:solidFill>
                  <a:srgbClr val="2D58AC"/>
                </a:solidFill>
                <a:latin typeface="Gill Sans"/>
                <a:ea typeface="Gill Sans"/>
                <a:cs typeface="Gill Sans"/>
                <a:sym typeface="Gill Sans"/>
              </a:defRPr>
            </a:lvl2pPr>
            <a:lvl3pPr marL="0" marR="0" lvl="2" indent="0" algn="l" rtl="0">
              <a:spcBef>
                <a:spcPts val="0"/>
              </a:spcBef>
              <a:buNone/>
              <a:defRPr sz="1800" b="0" i="0" u="none" strike="noStrike" cap="none">
                <a:solidFill>
                  <a:srgbClr val="2D58AC"/>
                </a:solidFill>
                <a:latin typeface="Gill Sans"/>
                <a:ea typeface="Gill Sans"/>
                <a:cs typeface="Gill Sans"/>
                <a:sym typeface="Gill Sans"/>
              </a:defRPr>
            </a:lvl3pPr>
            <a:lvl4pPr marL="0" marR="0" lvl="3" indent="0" algn="l" rtl="0">
              <a:spcBef>
                <a:spcPts val="0"/>
              </a:spcBef>
              <a:buNone/>
              <a:defRPr sz="1800" b="0" i="0" u="none" strike="noStrike" cap="none">
                <a:solidFill>
                  <a:srgbClr val="2D58AC"/>
                </a:solidFill>
                <a:latin typeface="Gill Sans"/>
                <a:ea typeface="Gill Sans"/>
                <a:cs typeface="Gill Sans"/>
                <a:sym typeface="Gill Sans"/>
              </a:defRPr>
            </a:lvl4pPr>
            <a:lvl5pPr marL="0" marR="0" lvl="4" indent="0" algn="l" rtl="0">
              <a:spcBef>
                <a:spcPts val="0"/>
              </a:spcBef>
              <a:buNone/>
              <a:defRPr sz="1800" b="0" i="0" u="none" strike="noStrike" cap="none">
                <a:solidFill>
                  <a:srgbClr val="2D58AC"/>
                </a:solidFill>
                <a:latin typeface="Gill Sans"/>
                <a:ea typeface="Gill Sans"/>
                <a:cs typeface="Gill Sans"/>
                <a:sym typeface="Gill Sans"/>
              </a:defRPr>
            </a:lvl5pPr>
            <a:lvl6pPr marL="0" marR="0" lvl="5" indent="0" algn="l" rtl="0">
              <a:spcBef>
                <a:spcPts val="0"/>
              </a:spcBef>
              <a:buNone/>
              <a:defRPr sz="1800" b="0" i="0" u="none" strike="noStrike" cap="none">
                <a:solidFill>
                  <a:srgbClr val="2D58AC"/>
                </a:solidFill>
                <a:latin typeface="Gill Sans"/>
                <a:ea typeface="Gill Sans"/>
                <a:cs typeface="Gill Sans"/>
                <a:sym typeface="Gill Sans"/>
              </a:defRPr>
            </a:lvl6pPr>
            <a:lvl7pPr marL="0" marR="0" lvl="6" indent="0" algn="l" rtl="0">
              <a:spcBef>
                <a:spcPts val="0"/>
              </a:spcBef>
              <a:buNone/>
              <a:defRPr sz="1800" b="0" i="0" u="none" strike="noStrike" cap="none">
                <a:solidFill>
                  <a:srgbClr val="2D58AC"/>
                </a:solidFill>
                <a:latin typeface="Gill Sans"/>
                <a:ea typeface="Gill Sans"/>
                <a:cs typeface="Gill Sans"/>
                <a:sym typeface="Gill Sans"/>
              </a:defRPr>
            </a:lvl7pPr>
            <a:lvl8pPr marL="0" marR="0" lvl="7" indent="0" algn="l" rtl="0">
              <a:spcBef>
                <a:spcPts val="0"/>
              </a:spcBef>
              <a:buNone/>
              <a:defRPr sz="1800" b="0" i="0" u="none" strike="noStrike" cap="none">
                <a:solidFill>
                  <a:srgbClr val="2D58AC"/>
                </a:solidFill>
                <a:latin typeface="Gill Sans"/>
                <a:ea typeface="Gill Sans"/>
                <a:cs typeface="Gill Sans"/>
                <a:sym typeface="Gill Sans"/>
              </a:defRPr>
            </a:lvl8pPr>
            <a:lvl9pPr marL="0" marR="0" lvl="8" indent="0" algn="l" rtl="0">
              <a:spcBef>
                <a:spcPts val="0"/>
              </a:spcBef>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acebook.com/prettysmartfl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flltutorials.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flltutorial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581192" y="3936453"/>
            <a:ext cx="7989752" cy="1033133"/>
          </a:xfrm>
          <a:prstGeom prst="rect">
            <a:avLst/>
          </a:prstGeom>
          <a:noFill/>
          <a:ln>
            <a:noFill/>
          </a:ln>
        </p:spPr>
        <p:txBody>
          <a:bodyPr spcFirstLastPara="1" wrap="square" lIns="91425" tIns="45700" rIns="91425" bIns="45700" anchor="b" anchorCtr="0">
            <a:normAutofit/>
          </a:bodyPr>
          <a:lstStyle/>
          <a:p>
            <a:pPr lvl="0" rtl="1"/>
            <a:r>
              <a:rPr lang="az-Cyrl-AZ" dirty="0">
                <a:latin typeface="Arial"/>
                <a:ea typeface="Arial"/>
                <a:cs typeface="Arial"/>
                <a:sym typeface="Arial"/>
              </a:rPr>
              <a:t>Розвиток групової ідентичності</a:t>
            </a:r>
            <a:endParaRPr dirty="0">
              <a:latin typeface="Arial"/>
              <a:ea typeface="Arial"/>
              <a:cs typeface="Arial"/>
              <a:sym typeface="Arial"/>
            </a:endParaRPr>
          </a:p>
        </p:txBody>
      </p:sp>
      <p:sp>
        <p:nvSpPr>
          <p:cNvPr id="102" name="Google Shape;102;p1"/>
          <p:cNvSpPr txBox="1">
            <a:spLocks noGrp="1"/>
          </p:cNvSpPr>
          <p:nvPr>
            <p:ph type="subTitle" idx="1"/>
          </p:nvPr>
        </p:nvSpPr>
        <p:spPr>
          <a:xfrm>
            <a:off x="581192" y="5161024"/>
            <a:ext cx="7989752" cy="590321"/>
          </a:xfrm>
          <a:prstGeom prst="rect">
            <a:avLst/>
          </a:prstGeom>
          <a:noFill/>
          <a:ln>
            <a:noFill/>
          </a:ln>
        </p:spPr>
        <p:txBody>
          <a:bodyPr spcFirstLastPara="1" wrap="square" lIns="91425" tIns="45700" rIns="91425" bIns="45700" anchor="t" anchorCtr="0">
            <a:normAutofit/>
          </a:bodyPr>
          <a:lstStyle/>
          <a:p>
            <a:pPr marL="0" indent="0">
              <a:spcBef>
                <a:spcPts val="0"/>
              </a:spcBef>
            </a:pPr>
            <a:r>
              <a:rPr lang="az-Cyrl-AZ" dirty="0">
                <a:latin typeface="Arial"/>
                <a:ea typeface="Arial"/>
                <a:cs typeface="Arial"/>
                <a:sym typeface="Arial"/>
              </a:rPr>
              <a:t>Перекладено групою</a:t>
            </a:r>
            <a:r>
              <a:rPr lang="en-US" dirty="0">
                <a:latin typeface="Arial"/>
                <a:ea typeface="Arial"/>
                <a:cs typeface="Arial"/>
                <a:sym typeface="Arial"/>
              </a:rPr>
              <a:t> Mystic Beavers #2101</a:t>
            </a:r>
            <a:endParaRPr dirty="0">
              <a:latin typeface="Arial"/>
              <a:ea typeface="Arial"/>
              <a:cs typeface="Arial"/>
              <a:sym typeface="Arial"/>
            </a:endParaRPr>
          </a:p>
        </p:txBody>
      </p:sp>
      <p:sp>
        <p:nvSpPr>
          <p:cNvPr id="4" name="מלבן: פינות מעוגלות 3">
            <a:extLst>
              <a:ext uri="{FF2B5EF4-FFF2-40B4-BE49-F238E27FC236}">
                <a16:creationId xmlns:a16="http://schemas.microsoft.com/office/drawing/2014/main" id="{5B743D5E-B6A3-4F41-BF98-F10CE752F8FB}"/>
              </a:ext>
            </a:extLst>
          </p:cNvPr>
          <p:cNvSpPr/>
          <p:nvPr/>
        </p:nvSpPr>
        <p:spPr>
          <a:xfrm>
            <a:off x="1567542" y="1480457"/>
            <a:ext cx="6008914" cy="88537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pic>
        <p:nvPicPr>
          <p:cNvPr id="6" name="תמונה 5"/>
          <p:cNvPicPr>
            <a:picLocks noChangeAspect="1"/>
          </p:cNvPicPr>
          <p:nvPr/>
        </p:nvPicPr>
        <p:blipFill rotWithShape="1">
          <a:blip r:embed="rId3"/>
          <a:srcRect l="14559" t="58101" r="21540" b="2291"/>
          <a:stretch/>
        </p:blipFill>
        <p:spPr>
          <a:xfrm>
            <a:off x="1513529" y="1425418"/>
            <a:ext cx="6062928" cy="9340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1"/>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lvl="0">
              <a:buSzPts val="2800"/>
            </a:pPr>
            <a:r>
              <a:rPr lang="az-Cyrl-AZ" dirty="0">
                <a:latin typeface="Arial"/>
                <a:ea typeface="Arial"/>
                <a:cs typeface="Arial"/>
                <a:sym typeface="Arial"/>
              </a:rPr>
              <a:t>Прапори, транспаранти, талісмани</a:t>
            </a:r>
            <a:endParaRPr dirty="0">
              <a:latin typeface="Arial"/>
              <a:ea typeface="Arial"/>
              <a:cs typeface="Arial"/>
              <a:sym typeface="Arial"/>
            </a:endParaRPr>
          </a:p>
        </p:txBody>
      </p:sp>
      <p:sp>
        <p:nvSpPr>
          <p:cNvPr id="213" name="Google Shape;213;p11"/>
          <p:cNvSpPr txBox="1">
            <a:spLocks noGrp="1"/>
          </p:cNvSpPr>
          <p:nvPr>
            <p:ph type="body" idx="1"/>
          </p:nvPr>
        </p:nvSpPr>
        <p:spPr>
          <a:xfrm>
            <a:off x="219492" y="1505583"/>
            <a:ext cx="4727100" cy="4353300"/>
          </a:xfrm>
          <a:prstGeom prst="rect">
            <a:avLst/>
          </a:prstGeom>
          <a:noFill/>
          <a:ln>
            <a:noFill/>
          </a:ln>
        </p:spPr>
        <p:txBody>
          <a:bodyPr spcFirstLastPara="1" wrap="square" lIns="91425" tIns="45700" rIns="91425" bIns="45700" anchor="t" anchorCtr="0">
            <a:normAutofit fontScale="92500" lnSpcReduction="10000"/>
          </a:bodyPr>
          <a:lstStyle/>
          <a:p>
            <a:pPr marL="305435" lvl="0" indent="-305435" algn="l">
              <a:spcBef>
                <a:spcPts val="0"/>
              </a:spcBef>
              <a:buFont typeface="Arial"/>
              <a:buChar char="◼"/>
            </a:pPr>
            <a:r>
              <a:rPr lang="ru-RU" dirty="0" err="1">
                <a:latin typeface="Arial"/>
                <a:ea typeface="Arial"/>
                <a:cs typeface="Arial"/>
                <a:sym typeface="Arial"/>
              </a:rPr>
              <a:t>Прапори</a:t>
            </a:r>
            <a:r>
              <a:rPr lang="ru-RU" dirty="0">
                <a:latin typeface="Arial"/>
                <a:ea typeface="Arial"/>
                <a:cs typeface="Arial"/>
                <a:sym typeface="Arial"/>
              </a:rPr>
              <a:t> – хороший </a:t>
            </a:r>
            <a:r>
              <a:rPr lang="ru-RU" dirty="0" err="1">
                <a:latin typeface="Arial"/>
                <a:ea typeface="Arial"/>
                <a:cs typeface="Arial"/>
                <a:sym typeface="Arial"/>
              </a:rPr>
              <a:t>спосіб</a:t>
            </a:r>
            <a:r>
              <a:rPr lang="ru-RU" dirty="0">
                <a:latin typeface="Arial"/>
                <a:ea typeface="Arial"/>
                <a:cs typeface="Arial"/>
                <a:sym typeface="Arial"/>
              </a:rPr>
              <a:t> </a:t>
            </a:r>
            <a:r>
              <a:rPr lang="ru-RU" dirty="0" err="1">
                <a:latin typeface="Arial"/>
                <a:ea typeface="Arial"/>
                <a:cs typeface="Arial"/>
                <a:sym typeface="Arial"/>
              </a:rPr>
              <a:t>показати</a:t>
            </a:r>
            <a:r>
              <a:rPr lang="ru-RU" dirty="0">
                <a:latin typeface="Arial"/>
                <a:ea typeface="Arial"/>
                <a:cs typeface="Arial"/>
                <a:sym typeface="Arial"/>
              </a:rPr>
              <a:t>, </a:t>
            </a:r>
            <a:r>
              <a:rPr lang="ru-RU" dirty="0" err="1">
                <a:latin typeface="Arial"/>
                <a:ea typeface="Arial"/>
                <a:cs typeface="Arial"/>
                <a:sym typeface="Arial"/>
              </a:rPr>
              <a:t>звідки</a:t>
            </a:r>
            <a:r>
              <a:rPr lang="ru-RU" dirty="0">
                <a:latin typeface="Arial"/>
                <a:ea typeface="Arial"/>
                <a:cs typeface="Arial"/>
                <a:sym typeface="Arial"/>
              </a:rPr>
              <a:t> </a:t>
            </a:r>
            <a:r>
              <a:rPr lang="ru-RU" dirty="0" err="1">
                <a:latin typeface="Arial"/>
                <a:ea typeface="Arial"/>
                <a:cs typeface="Arial"/>
                <a:sym typeface="Arial"/>
              </a:rPr>
              <a:t>ви</a:t>
            </a:r>
            <a:r>
              <a:rPr lang="ru-RU" dirty="0">
                <a:latin typeface="Arial"/>
                <a:ea typeface="Arial"/>
                <a:cs typeface="Arial"/>
                <a:sym typeface="Arial"/>
              </a:rPr>
              <a:t> (</a:t>
            </a:r>
            <a:r>
              <a:rPr lang="ru-RU" dirty="0" err="1">
                <a:latin typeface="Arial"/>
                <a:ea typeface="Arial"/>
                <a:cs typeface="Arial"/>
                <a:sym typeface="Arial"/>
              </a:rPr>
              <a:t>країна</a:t>
            </a:r>
            <a:r>
              <a:rPr lang="ru-RU" dirty="0">
                <a:latin typeface="Arial"/>
                <a:ea typeface="Arial"/>
                <a:cs typeface="Arial"/>
                <a:sym typeface="Arial"/>
              </a:rPr>
              <a:t>, </a:t>
            </a:r>
            <a:r>
              <a:rPr lang="ru-RU" dirty="0" err="1">
                <a:latin typeface="Arial"/>
                <a:ea typeface="Arial"/>
                <a:cs typeface="Arial"/>
                <a:sym typeface="Arial"/>
              </a:rPr>
              <a:t>місто</a:t>
            </a:r>
            <a:r>
              <a:rPr lang="ru-RU" dirty="0">
                <a:latin typeface="Arial"/>
                <a:ea typeface="Arial"/>
                <a:cs typeface="Arial"/>
                <a:sym typeface="Arial"/>
              </a:rPr>
              <a:t> </a:t>
            </a:r>
            <a:r>
              <a:rPr lang="ru-RU" dirty="0" err="1">
                <a:latin typeface="Arial"/>
                <a:ea typeface="Arial"/>
                <a:cs typeface="Arial"/>
                <a:sym typeface="Arial"/>
              </a:rPr>
              <a:t>чи</a:t>
            </a:r>
            <a:r>
              <a:rPr lang="ru-RU" dirty="0">
                <a:latin typeface="Arial"/>
                <a:ea typeface="Arial"/>
                <a:cs typeface="Arial"/>
                <a:sym typeface="Arial"/>
              </a:rPr>
              <a:t> школа).</a:t>
            </a:r>
            <a:endParaRPr lang="he-IL" dirty="0">
              <a:latin typeface="Arial"/>
              <a:ea typeface="Arial"/>
              <a:cs typeface="Arial"/>
            </a:endParaRPr>
          </a:p>
          <a:p>
            <a:pPr marL="305435" lvl="0" indent="-305435" algn="l">
              <a:spcBef>
                <a:spcPts val="0"/>
              </a:spcBef>
              <a:buFont typeface="Arial"/>
              <a:buChar char="◼"/>
            </a:pPr>
            <a:endParaRPr lang="ru-RU" dirty="0">
              <a:latin typeface="Arial"/>
              <a:ea typeface="Arial"/>
              <a:cs typeface="Arial"/>
            </a:endParaRPr>
          </a:p>
          <a:p>
            <a:pPr marL="305435" lvl="0" indent="-305435" algn="l">
              <a:spcBef>
                <a:spcPts val="0"/>
              </a:spcBef>
              <a:buFont typeface="Arial"/>
              <a:buChar char="◼"/>
            </a:pPr>
            <a:r>
              <a:rPr lang="ru-RU" dirty="0" err="1">
                <a:latin typeface="Arial"/>
                <a:ea typeface="Arial"/>
                <a:cs typeface="Arial"/>
                <a:sym typeface="Arial"/>
              </a:rPr>
              <a:t>Плакати</a:t>
            </a:r>
            <a:r>
              <a:rPr lang="ru-RU" dirty="0">
                <a:latin typeface="Arial"/>
                <a:ea typeface="Arial"/>
                <a:cs typeface="Arial"/>
                <a:sym typeface="Arial"/>
              </a:rPr>
              <a:t>.</a:t>
            </a:r>
            <a:endParaRPr lang="he-IL" dirty="0">
              <a:latin typeface="Arial"/>
              <a:ea typeface="Arial"/>
              <a:cs typeface="Arial"/>
            </a:endParaRPr>
          </a:p>
          <a:p>
            <a:pPr marL="305435" lvl="0" indent="-305435" algn="l">
              <a:spcBef>
                <a:spcPts val="0"/>
              </a:spcBef>
              <a:buFont typeface="Arial"/>
              <a:buChar char="◼"/>
            </a:pPr>
            <a:endParaRPr lang="ru-RU" dirty="0">
              <a:latin typeface="Arial"/>
              <a:ea typeface="Arial"/>
              <a:cs typeface="Arial"/>
            </a:endParaRPr>
          </a:p>
          <a:p>
            <a:pPr marL="305435" lvl="0" indent="-305435" algn="l">
              <a:spcBef>
                <a:spcPts val="0"/>
              </a:spcBef>
              <a:buFont typeface="Arial"/>
              <a:buChar char="◼"/>
            </a:pPr>
            <a:r>
              <a:rPr lang="ru-RU" dirty="0" err="1">
                <a:latin typeface="Arial"/>
                <a:ea typeface="Arial"/>
                <a:cs typeface="Arial"/>
                <a:sym typeface="Arial"/>
              </a:rPr>
              <a:t>Талісмани</a:t>
            </a:r>
            <a:r>
              <a:rPr lang="ru-RU" dirty="0">
                <a:latin typeface="Arial"/>
                <a:ea typeface="Arial"/>
                <a:cs typeface="Arial"/>
                <a:sym typeface="Arial"/>
              </a:rPr>
              <a:t> (як </a:t>
            </a:r>
            <a:r>
              <a:rPr lang="ru-RU" dirty="0" err="1">
                <a:latin typeface="Arial"/>
                <a:ea typeface="Arial"/>
                <a:cs typeface="Arial"/>
                <a:sym typeface="Arial"/>
              </a:rPr>
              <a:t>спортивні</a:t>
            </a:r>
            <a:r>
              <a:rPr lang="ru-RU" dirty="0">
                <a:latin typeface="Arial"/>
                <a:ea typeface="Arial"/>
                <a:cs typeface="Arial"/>
                <a:sym typeface="Arial"/>
              </a:rPr>
              <a:t> </a:t>
            </a:r>
            <a:r>
              <a:rPr lang="ru-RU" dirty="0" err="1">
                <a:latin typeface="Arial"/>
                <a:ea typeface="Arial"/>
                <a:cs typeface="Arial"/>
                <a:sym typeface="Arial"/>
              </a:rPr>
              <a:t>команди</a:t>
            </a:r>
            <a:r>
              <a:rPr lang="ru-RU" dirty="0">
                <a:latin typeface="Arial"/>
                <a:ea typeface="Arial"/>
                <a:cs typeface="Arial"/>
                <a:sym typeface="Arial"/>
              </a:rPr>
              <a:t>!)</a:t>
            </a:r>
            <a:endParaRPr dirty="0">
              <a:latin typeface="Arial"/>
              <a:ea typeface="Arial"/>
              <a:cs typeface="Arial"/>
            </a:endParaRPr>
          </a:p>
        </p:txBody>
      </p:sp>
      <p:sp>
        <p:nvSpPr>
          <p:cNvPr id="214" name="Google Shape;214;p11"/>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nl-NL"/>
              <a:t>Copyright 2018, FLL TUTORIALS</a:t>
            </a:r>
            <a:endParaRPr/>
          </a:p>
        </p:txBody>
      </p:sp>
      <p:sp>
        <p:nvSpPr>
          <p:cNvPr id="215" name="Google Shape;215;p11"/>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nl-NL"/>
              <a:t>10</a:t>
            </a:fld>
            <a:endParaRPr/>
          </a:p>
        </p:txBody>
      </p:sp>
      <p:pic>
        <p:nvPicPr>
          <p:cNvPr id="216" name="Google Shape;216;p11"/>
          <p:cNvPicPr preferRelativeResize="0"/>
          <p:nvPr/>
        </p:nvPicPr>
        <p:blipFill rotWithShape="1">
          <a:blip r:embed="rId3">
            <a:alphaModFix/>
          </a:blip>
          <a:srcRect/>
          <a:stretch/>
        </p:blipFill>
        <p:spPr>
          <a:xfrm>
            <a:off x="5040344" y="1813389"/>
            <a:ext cx="3530600" cy="2654300"/>
          </a:xfrm>
          <a:prstGeom prst="rect">
            <a:avLst/>
          </a:prstGeom>
          <a:noFill/>
          <a:ln>
            <a:noFill/>
          </a:ln>
        </p:spPr>
      </p:pic>
      <p:sp>
        <p:nvSpPr>
          <p:cNvPr id="217" name="Google Shape;217;p11"/>
          <p:cNvSpPr txBox="1"/>
          <p:nvPr/>
        </p:nvSpPr>
        <p:spPr>
          <a:xfrm>
            <a:off x="5965284" y="4467689"/>
            <a:ext cx="18156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1800" i="1">
                <a:solidFill>
                  <a:schemeClr val="dk1"/>
                </a:solidFill>
                <a:latin typeface="Gill Sans"/>
                <a:ea typeface="Gill Sans"/>
                <a:cs typeface="Gill Sans"/>
                <a:sym typeface="Gill Sans"/>
              </a:rPr>
              <a:t>Photo: Dutch Delta</a:t>
            </a:r>
            <a:endParaRPr/>
          </a:p>
        </p:txBody>
      </p:sp>
      <p:sp>
        <p:nvSpPr>
          <p:cNvPr id="8"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2"/>
          <p:cNvPicPr preferRelativeResize="0"/>
          <p:nvPr/>
        </p:nvPicPr>
        <p:blipFill rotWithShape="1">
          <a:blip r:embed="rId3">
            <a:alphaModFix/>
          </a:blip>
          <a:srcRect/>
          <a:stretch/>
        </p:blipFill>
        <p:spPr>
          <a:xfrm>
            <a:off x="0" y="2221715"/>
            <a:ext cx="3898899" cy="2921000"/>
          </a:xfrm>
          <a:prstGeom prst="rect">
            <a:avLst/>
          </a:prstGeom>
          <a:noFill/>
          <a:ln>
            <a:noFill/>
          </a:ln>
        </p:spPr>
      </p:pic>
      <p:sp>
        <p:nvSpPr>
          <p:cNvPr id="224" name="Google Shape;224;p12"/>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lvl="0" algn="l">
              <a:buSzPts val="2800"/>
            </a:pPr>
            <a:r>
              <a:rPr lang="az-Cyrl-AZ" dirty="0">
                <a:latin typeface="Arial"/>
                <a:ea typeface="Arial"/>
                <a:cs typeface="Arial"/>
                <a:sym typeface="Arial"/>
              </a:rPr>
              <a:t>Соціальні мережі</a:t>
            </a:r>
            <a:endParaRPr dirty="0">
              <a:latin typeface="Arial"/>
              <a:ea typeface="Arial"/>
              <a:cs typeface="Arial"/>
              <a:sym typeface="Arial"/>
            </a:endParaRPr>
          </a:p>
        </p:txBody>
      </p:sp>
      <p:sp>
        <p:nvSpPr>
          <p:cNvPr id="225" name="Google Shape;225;p12"/>
          <p:cNvSpPr txBox="1">
            <a:spLocks noGrp="1"/>
          </p:cNvSpPr>
          <p:nvPr>
            <p:ph type="body" idx="1"/>
          </p:nvPr>
        </p:nvSpPr>
        <p:spPr>
          <a:xfrm>
            <a:off x="3648492" y="1505583"/>
            <a:ext cx="5003700" cy="4353300"/>
          </a:xfrm>
          <a:prstGeom prst="rect">
            <a:avLst/>
          </a:prstGeom>
          <a:noFill/>
          <a:ln>
            <a:noFill/>
          </a:ln>
        </p:spPr>
        <p:txBody>
          <a:bodyPr spcFirstLastPara="1" wrap="square" lIns="91425" tIns="45700" rIns="91425" bIns="45700" anchor="t" anchorCtr="0">
            <a:normAutofit fontScale="92500" lnSpcReduction="10000"/>
          </a:bodyPr>
          <a:lstStyle/>
          <a:p>
            <a:pPr marL="305435" lvl="0" indent="-305435">
              <a:spcBef>
                <a:spcPts val="0"/>
              </a:spcBef>
              <a:buSzPts val="2208"/>
              <a:buFont typeface="Arial"/>
              <a:buChar char="◼"/>
            </a:pPr>
            <a:r>
              <a:rPr lang="az-Cyrl-AZ" sz="2400" dirty="0">
                <a:latin typeface="Arial"/>
                <a:ea typeface="Arial"/>
                <a:cs typeface="Arial"/>
                <a:sym typeface="Arial"/>
              </a:rPr>
              <a:t>Дуже важливо для зміцнення групової ідентичності: присутність у соціальних мережах!</a:t>
            </a:r>
            <a:endParaRPr lang="he-IL" sz="2400" dirty="0">
              <a:latin typeface="Arial"/>
              <a:ea typeface="Arial"/>
              <a:cs typeface="Arial"/>
            </a:endParaRPr>
          </a:p>
          <a:p>
            <a:pPr marL="305435" lvl="0" indent="-305435">
              <a:spcBef>
                <a:spcPts val="0"/>
              </a:spcBef>
              <a:buSzPts val="2208"/>
              <a:buFont typeface="Arial"/>
              <a:buChar char="◼"/>
            </a:pPr>
            <a:endParaRPr lang="az-Cyrl-AZ" sz="2400" dirty="0">
              <a:latin typeface="Arial"/>
              <a:ea typeface="Arial"/>
              <a:cs typeface="Arial"/>
            </a:endParaRPr>
          </a:p>
          <a:p>
            <a:pPr marL="305435" lvl="0" indent="-305435">
              <a:spcBef>
                <a:spcPts val="0"/>
              </a:spcBef>
              <a:buSzPts val="2208"/>
              <a:buFont typeface="Arial"/>
              <a:buChar char="◼"/>
            </a:pPr>
            <a:r>
              <a:rPr lang="nl-NL" sz="2400" dirty="0">
                <a:latin typeface="Arial"/>
                <a:ea typeface="Arial"/>
                <a:cs typeface="Arial"/>
                <a:sym typeface="Arial"/>
              </a:rPr>
              <a:t>Facebook, </a:t>
            </a:r>
            <a:r>
              <a:rPr lang="az-Cyrl-AZ" sz="2400" dirty="0">
                <a:latin typeface="Arial"/>
                <a:ea typeface="Arial"/>
                <a:cs typeface="Arial"/>
                <a:sym typeface="Arial"/>
              </a:rPr>
              <a:t>веб-сайт, </a:t>
            </a:r>
            <a:r>
              <a:rPr lang="nl-NL" sz="2400" dirty="0">
                <a:latin typeface="Arial"/>
                <a:ea typeface="Arial"/>
                <a:cs typeface="Arial"/>
                <a:sym typeface="Arial"/>
              </a:rPr>
              <a:t>Instagram, Twitter, YouTube...</a:t>
            </a:r>
            <a:endParaRPr lang="he-IL" sz="2400" dirty="0">
              <a:latin typeface="Arial"/>
              <a:ea typeface="Arial"/>
              <a:cs typeface="Arial"/>
            </a:endParaRPr>
          </a:p>
          <a:p>
            <a:pPr marL="305435" lvl="0" indent="-305435">
              <a:spcBef>
                <a:spcPts val="0"/>
              </a:spcBef>
              <a:buSzPts val="2208"/>
              <a:buFont typeface="Arial"/>
              <a:buChar char="◼"/>
            </a:pPr>
            <a:endParaRPr lang="nl-NL" sz="2400" dirty="0">
              <a:latin typeface="Arial"/>
              <a:ea typeface="Arial"/>
              <a:cs typeface="Arial"/>
            </a:endParaRPr>
          </a:p>
          <a:p>
            <a:pPr marL="305435" lvl="0" indent="-305435">
              <a:spcBef>
                <a:spcPts val="0"/>
              </a:spcBef>
              <a:buSzPts val="2208"/>
              <a:buFont typeface="Arial"/>
              <a:buChar char="◼"/>
            </a:pPr>
            <a:r>
              <a:rPr lang="az-Cyrl-AZ" sz="2400" dirty="0">
                <a:latin typeface="Arial"/>
                <a:ea typeface="Arial"/>
                <a:cs typeface="Arial"/>
                <a:sym typeface="Arial"/>
              </a:rPr>
              <a:t>Поговоріть про групу, свої цілі та завдання, свої мрії, членів групи, </a:t>
            </a:r>
            <a:r>
              <a:rPr lang="az-Cyrl-AZ" sz="2400">
                <a:latin typeface="Arial"/>
                <a:ea typeface="Arial"/>
                <a:cs typeface="Arial"/>
                <a:sym typeface="Arial"/>
              </a:rPr>
              <a:t>свій інноваційний проект та все інше чудове, що ви відкриєте.</a:t>
            </a:r>
            <a:endParaRPr lang="he-IL" sz="2400" dirty="0">
              <a:latin typeface="Arial"/>
              <a:ea typeface="Arial"/>
              <a:cs typeface="Arial"/>
            </a:endParaRPr>
          </a:p>
          <a:p>
            <a:pPr marL="305435" lvl="0" indent="-305435">
              <a:spcBef>
                <a:spcPts val="0"/>
              </a:spcBef>
              <a:buSzPts val="2208"/>
              <a:buFont typeface="Arial"/>
              <a:buChar char="◼"/>
            </a:pPr>
            <a:endParaRPr lang="az-Cyrl-AZ" sz="2400" dirty="0">
              <a:latin typeface="Arial"/>
              <a:ea typeface="Arial"/>
              <a:cs typeface="Arial"/>
            </a:endParaRPr>
          </a:p>
          <a:p>
            <a:pPr marL="305435" lvl="0" indent="-305435">
              <a:spcBef>
                <a:spcPts val="0"/>
              </a:spcBef>
              <a:buSzPts val="2208"/>
              <a:buFont typeface="Arial"/>
              <a:buChar char="◼"/>
            </a:pPr>
            <a:r>
              <a:rPr lang="az-Cyrl-AZ" sz="2400" dirty="0">
                <a:latin typeface="Arial"/>
                <a:ea typeface="Arial"/>
                <a:cs typeface="Arial"/>
                <a:sym typeface="Arial"/>
              </a:rPr>
              <a:t>Використовуйте соціальні мережі, щоб ділитися та надихати!</a:t>
            </a:r>
            <a:endParaRPr dirty="0">
              <a:latin typeface="Arial"/>
              <a:ea typeface="Arial"/>
              <a:cs typeface="Arial"/>
            </a:endParaRPr>
          </a:p>
        </p:txBody>
      </p:sp>
      <p:sp>
        <p:nvSpPr>
          <p:cNvPr id="226" name="Google Shape;226;p12"/>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nl-NL"/>
              <a:t>Copyright 2018, FLL TUTORIALS</a:t>
            </a:r>
            <a:endParaRPr/>
          </a:p>
        </p:txBody>
      </p:sp>
      <p:sp>
        <p:nvSpPr>
          <p:cNvPr id="227" name="Google Shape;227;p12"/>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nl-NL"/>
              <a:t>11</a:t>
            </a:fld>
            <a:endParaRPr/>
          </a:p>
        </p:txBody>
      </p:sp>
      <p:sp>
        <p:nvSpPr>
          <p:cNvPr id="7"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lvl="0">
              <a:buSzPts val="2800"/>
            </a:pPr>
            <a:r>
              <a:rPr lang="az-Cyrl-AZ" dirty="0">
                <a:latin typeface="Arial"/>
                <a:ea typeface="Arial"/>
                <a:cs typeface="Arial"/>
                <a:sym typeface="Arial"/>
              </a:rPr>
              <a:t>Порада: будьте справжніми</a:t>
            </a:r>
            <a:endParaRPr dirty="0">
              <a:latin typeface="Arial"/>
              <a:ea typeface="Arial"/>
              <a:cs typeface="Arial"/>
              <a:sym typeface="Arial"/>
            </a:endParaRPr>
          </a:p>
        </p:txBody>
      </p:sp>
      <p:sp>
        <p:nvSpPr>
          <p:cNvPr id="234" name="Google Shape;234;p13"/>
          <p:cNvSpPr txBox="1">
            <a:spLocks noGrp="1"/>
          </p:cNvSpPr>
          <p:nvPr>
            <p:ph type="body" idx="1"/>
          </p:nvPr>
        </p:nvSpPr>
        <p:spPr>
          <a:xfrm>
            <a:off x="448092" y="1505583"/>
            <a:ext cx="8222572" cy="4353215"/>
          </a:xfrm>
          <a:prstGeom prst="rect">
            <a:avLst/>
          </a:prstGeom>
          <a:noFill/>
          <a:ln>
            <a:noFill/>
          </a:ln>
        </p:spPr>
        <p:txBody>
          <a:bodyPr spcFirstLastPara="1" wrap="square" lIns="91425" tIns="45700" rIns="91425" bIns="45700" anchor="t" anchorCtr="0">
            <a:normAutofit/>
          </a:bodyPr>
          <a:lstStyle/>
          <a:p>
            <a:pPr marL="306000" lvl="0" indent="-306000" algn="l">
              <a:spcBef>
                <a:spcPts val="0"/>
              </a:spcBef>
              <a:buSzPts val="2208"/>
              <a:buFont typeface="Arial"/>
              <a:buChar char="◼"/>
            </a:pPr>
            <a:r>
              <a:rPr lang="az-Cyrl-AZ" sz="1800" dirty="0">
                <a:latin typeface="Arial"/>
                <a:ea typeface="Arial"/>
                <a:cs typeface="Arial"/>
                <a:sym typeface="Arial"/>
              </a:rPr>
              <a:t>Незалежно від того, яку у вас особистість або яку ідентичність ви хочете створити, завжди будьте автентичними, будьте вірними тому, ким ви є як група.</a:t>
            </a:r>
          </a:p>
          <a:p>
            <a:pPr marL="306000" lvl="0" indent="-306000" algn="l">
              <a:spcBef>
                <a:spcPts val="0"/>
              </a:spcBef>
              <a:buSzPts val="2208"/>
              <a:buFont typeface="Arial"/>
              <a:buChar char="◼"/>
            </a:pPr>
            <a:r>
              <a:rPr lang="az-Cyrl-AZ" sz="1800" dirty="0">
                <a:latin typeface="Arial"/>
                <a:ea typeface="Arial"/>
                <a:cs typeface="Arial"/>
                <a:sym typeface="Arial"/>
              </a:rPr>
              <a:t>Наприклад, якщо всі члени групи сором'язливі діти, не намагайтеся створити враження, що ви екстравертні тусовщики. Або якщо ви пружні та щасливі діти, не намагайтеся виглядати «професіоналом». Робити те, що робить вас щасливим!</a:t>
            </a:r>
          </a:p>
          <a:p>
            <a:pPr marL="306000" lvl="0" indent="-306000" algn="l">
              <a:spcBef>
                <a:spcPts val="0"/>
              </a:spcBef>
              <a:buSzPts val="2208"/>
              <a:buFont typeface="Arial"/>
              <a:buChar char="◼"/>
            </a:pPr>
            <a:r>
              <a:rPr lang="az-Cyrl-AZ" sz="1800" dirty="0">
                <a:latin typeface="Arial"/>
                <a:ea typeface="Arial"/>
                <a:cs typeface="Arial"/>
                <a:sym typeface="Arial"/>
              </a:rPr>
              <a:t>Не копіюйте з інших груп тільки тому, що вони здаються успішними. У вас це не вийде. Дивись вище.</a:t>
            </a:r>
            <a:endParaRPr sz="1800" dirty="0">
              <a:latin typeface="Arial"/>
              <a:ea typeface="Arial"/>
              <a:cs typeface="Arial"/>
              <a:sym typeface="Arial"/>
            </a:endParaRPr>
          </a:p>
        </p:txBody>
      </p:sp>
      <p:sp>
        <p:nvSpPr>
          <p:cNvPr id="235" name="Google Shape;235;p13"/>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nl-NL"/>
              <a:t>Copyright 2018, FLL TUTORIALS</a:t>
            </a:r>
            <a:endParaRPr/>
          </a:p>
        </p:txBody>
      </p:sp>
      <p:sp>
        <p:nvSpPr>
          <p:cNvPr id="236" name="Google Shape;236;p13"/>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nl-NL"/>
              <a:t>12</a:t>
            </a:fld>
            <a:endParaRPr/>
          </a:p>
        </p:txBody>
      </p:sp>
      <p:pic>
        <p:nvPicPr>
          <p:cNvPr id="237" name="Google Shape;237;p13"/>
          <p:cNvPicPr preferRelativeResize="0"/>
          <p:nvPr/>
        </p:nvPicPr>
        <p:blipFill rotWithShape="1">
          <a:blip r:embed="rId3">
            <a:alphaModFix/>
          </a:blip>
          <a:srcRect/>
          <a:stretch/>
        </p:blipFill>
        <p:spPr>
          <a:xfrm>
            <a:off x="581192" y="4286377"/>
            <a:ext cx="4162350" cy="1922825"/>
          </a:xfrm>
          <a:prstGeom prst="rect">
            <a:avLst/>
          </a:prstGeom>
          <a:noFill/>
          <a:ln>
            <a:noFill/>
          </a:ln>
        </p:spPr>
      </p:pic>
      <p:sp>
        <p:nvSpPr>
          <p:cNvPr id="238" name="Google Shape;238;p13"/>
          <p:cNvSpPr txBox="1"/>
          <p:nvPr/>
        </p:nvSpPr>
        <p:spPr>
          <a:xfrm>
            <a:off x="4791763" y="5273287"/>
            <a:ext cx="3008713" cy="935915"/>
          </a:xfrm>
          <a:prstGeom prst="rect">
            <a:avLst/>
          </a:prstGeom>
          <a:noFill/>
          <a:ln>
            <a:noFill/>
          </a:ln>
        </p:spPr>
        <p:txBody>
          <a:bodyPr spcFirstLastPara="1" wrap="square" lIns="91425" tIns="45700" rIns="91425" bIns="45700" anchor="t" anchorCtr="0">
            <a:spAutoFit/>
          </a:bodyPr>
          <a:lstStyle/>
          <a:p>
            <a:pPr lvl="0"/>
            <a:r>
              <a:rPr lang="ru-RU" sz="1800" i="1" dirty="0" err="1">
                <a:solidFill>
                  <a:schemeClr val="dk1"/>
                </a:solidFill>
                <a:latin typeface="Gill Sans"/>
                <a:ea typeface="Gill Sans"/>
                <a:cs typeface="Gill Sans"/>
                <a:sym typeface="Gill Sans"/>
              </a:rPr>
              <a:t>Досить</a:t>
            </a:r>
            <a:r>
              <a:rPr lang="ru-RU" sz="1800" i="1" dirty="0">
                <a:solidFill>
                  <a:schemeClr val="dk1"/>
                </a:solidFill>
                <a:latin typeface="Gill Sans"/>
                <a:ea typeface="Gill Sans"/>
                <a:cs typeface="Gill Sans"/>
                <a:sym typeface="Gill Sans"/>
              </a:rPr>
              <a:t> </a:t>
            </a:r>
            <a:r>
              <a:rPr lang="ru-RU" sz="1800" i="1" dirty="0" err="1">
                <a:solidFill>
                  <a:schemeClr val="dk1"/>
                </a:solidFill>
                <a:latin typeface="Gill Sans"/>
                <a:ea typeface="Gill Sans"/>
                <a:cs typeface="Gill Sans"/>
                <a:sym typeface="Gill Sans"/>
              </a:rPr>
              <a:t>розумно</a:t>
            </a:r>
            <a:r>
              <a:rPr lang="ru-RU" sz="1800" i="1" dirty="0">
                <a:solidFill>
                  <a:schemeClr val="dk1"/>
                </a:solidFill>
                <a:latin typeface="Gill Sans"/>
                <a:ea typeface="Gill Sans"/>
                <a:cs typeface="Gill Sans"/>
                <a:sym typeface="Gill Sans"/>
              </a:rPr>
              <a:t> </a:t>
            </a:r>
            <a:r>
              <a:rPr lang="ru-RU" sz="1800" i="1" dirty="0" err="1">
                <a:solidFill>
                  <a:schemeClr val="dk1"/>
                </a:solidFill>
                <a:latin typeface="Gill Sans"/>
                <a:ea typeface="Gill Sans"/>
                <a:cs typeface="Gill Sans"/>
                <a:sym typeface="Gill Sans"/>
              </a:rPr>
              <a:t>підтримує</a:t>
            </a:r>
            <a:r>
              <a:rPr lang="ru-RU" sz="1800" i="1" dirty="0">
                <a:solidFill>
                  <a:schemeClr val="dk1"/>
                </a:solidFill>
                <a:latin typeface="Gill Sans"/>
                <a:ea typeface="Gill Sans"/>
                <a:cs typeface="Gill Sans"/>
                <a:sym typeface="Gill Sans"/>
              </a:rPr>
              <a:t> </a:t>
            </a:r>
            <a:r>
              <a:rPr lang="ru-RU" sz="1800" i="1" dirty="0" err="1">
                <a:solidFill>
                  <a:schemeClr val="dk1"/>
                </a:solidFill>
                <a:latin typeface="Gill Sans"/>
                <a:ea typeface="Gill Sans"/>
                <a:cs typeface="Gill Sans"/>
                <a:sym typeface="Gill Sans"/>
              </a:rPr>
              <a:t>Droids</a:t>
            </a:r>
            <a:r>
              <a:rPr lang="ru-RU" sz="1800" i="1" dirty="0">
                <a:solidFill>
                  <a:schemeClr val="dk1"/>
                </a:solidFill>
                <a:latin typeface="Gill Sans"/>
                <a:ea typeface="Gill Sans"/>
                <a:cs typeface="Gill Sans"/>
                <a:sym typeface="Gill Sans"/>
              </a:rPr>
              <a:t> на </a:t>
            </a:r>
            <a:r>
              <a:rPr lang="ru-RU" sz="1800" i="1" dirty="0" err="1">
                <a:solidFill>
                  <a:schemeClr val="dk1"/>
                </a:solidFill>
                <a:latin typeface="Gill Sans"/>
                <a:ea typeface="Gill Sans"/>
                <a:cs typeface="Gill Sans"/>
                <a:sym typeface="Gill Sans"/>
              </a:rPr>
              <a:t>Всесвітньому</a:t>
            </a:r>
            <a:r>
              <a:rPr lang="ru-RU" sz="1800" i="1" dirty="0">
                <a:solidFill>
                  <a:schemeClr val="dk1"/>
                </a:solidFill>
                <a:latin typeface="Gill Sans"/>
                <a:ea typeface="Gill Sans"/>
                <a:cs typeface="Gill Sans"/>
                <a:sym typeface="Gill Sans"/>
              </a:rPr>
              <a:t> </a:t>
            </a:r>
            <a:r>
              <a:rPr lang="ru-RU" sz="1800" i="1" dirty="0" err="1">
                <a:solidFill>
                  <a:schemeClr val="dk1"/>
                </a:solidFill>
                <a:latin typeface="Gill Sans"/>
                <a:ea typeface="Gill Sans"/>
                <a:cs typeface="Gill Sans"/>
                <a:sym typeface="Gill Sans"/>
              </a:rPr>
              <a:t>фестивалі</a:t>
            </a:r>
            <a:r>
              <a:rPr lang="ru-RU" sz="1800" i="1" dirty="0">
                <a:solidFill>
                  <a:schemeClr val="dk1"/>
                </a:solidFill>
                <a:latin typeface="Gill Sans"/>
                <a:ea typeface="Gill Sans"/>
                <a:cs typeface="Gill Sans"/>
                <a:sym typeface="Gill Sans"/>
              </a:rPr>
              <a:t> в </a:t>
            </a:r>
            <a:r>
              <a:rPr lang="ru-RU" sz="1800" i="1" dirty="0" err="1">
                <a:solidFill>
                  <a:schemeClr val="dk1"/>
                </a:solidFill>
                <a:latin typeface="Gill Sans"/>
                <a:ea typeface="Gill Sans"/>
                <a:cs typeface="Gill Sans"/>
                <a:sym typeface="Gill Sans"/>
              </a:rPr>
              <a:t>Детройті</a:t>
            </a:r>
            <a:r>
              <a:rPr lang="ru-RU" sz="1800" i="1" dirty="0">
                <a:solidFill>
                  <a:schemeClr val="dk1"/>
                </a:solidFill>
                <a:latin typeface="Gill Sans"/>
                <a:ea typeface="Gill Sans"/>
                <a:cs typeface="Gill Sans"/>
                <a:sym typeface="Gill Sans"/>
              </a:rPr>
              <a:t> 2018</a:t>
            </a:r>
            <a:endParaRPr dirty="0"/>
          </a:p>
        </p:txBody>
      </p:sp>
      <p:sp>
        <p:nvSpPr>
          <p:cNvPr id="8"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8842d55c83_0_13"/>
          <p:cNvSpPr txBox="1">
            <a:spLocks noGrp="1"/>
          </p:cNvSpPr>
          <p:nvPr>
            <p:ph type="title"/>
          </p:nvPr>
        </p:nvSpPr>
        <p:spPr>
          <a:xfrm>
            <a:off x="581192" y="687475"/>
            <a:ext cx="7989900" cy="596700"/>
          </a:xfrm>
          <a:prstGeom prst="rect">
            <a:avLst/>
          </a:prstGeom>
          <a:noFill/>
          <a:ln>
            <a:noFill/>
          </a:ln>
        </p:spPr>
        <p:txBody>
          <a:bodyPr spcFirstLastPara="1" wrap="square" lIns="91425" tIns="45700" rIns="91425" bIns="45700" anchor="b" anchorCtr="0">
            <a:noAutofit/>
          </a:bodyPr>
          <a:lstStyle/>
          <a:p>
            <a:r>
              <a:rPr lang="en-US" cap="all" dirty="0">
                <a:ea typeface="Arial"/>
                <a:cs typeface="Arial"/>
                <a:sym typeface="Arial"/>
              </a:rPr>
              <a:t>УСПІХІВ!</a:t>
            </a:r>
            <a:endParaRPr lang="az-Cyrl-AZ" dirty="0">
              <a:ea typeface="Arial"/>
              <a:cs typeface="Arial"/>
              <a:sym typeface="Arial"/>
            </a:endParaRPr>
          </a:p>
        </p:txBody>
      </p:sp>
      <p:sp>
        <p:nvSpPr>
          <p:cNvPr id="246" name="Google Shape;246;g8842d55c83_0_13"/>
          <p:cNvSpPr txBox="1">
            <a:spLocks noGrp="1"/>
          </p:cNvSpPr>
          <p:nvPr>
            <p:ph type="body" idx="1"/>
          </p:nvPr>
        </p:nvSpPr>
        <p:spPr>
          <a:xfrm>
            <a:off x="448091" y="1650726"/>
            <a:ext cx="8238600" cy="4353300"/>
          </a:xfrm>
          <a:prstGeom prst="rect">
            <a:avLst/>
          </a:prstGeom>
          <a:noFill/>
          <a:ln>
            <a:noFill/>
          </a:ln>
        </p:spPr>
        <p:txBody>
          <a:bodyPr spcFirstLastPara="1" wrap="square" lIns="91425" tIns="45700" rIns="91425" bIns="45700" anchor="t" anchorCtr="0">
            <a:noAutofit/>
          </a:bodyPr>
          <a:lstStyle/>
          <a:p>
            <a:pPr marL="305435" indent="-259080" algn="l">
              <a:spcBef>
                <a:spcPts val="0"/>
              </a:spcBef>
              <a:buSzPts val="2576"/>
              <a:buFont typeface="Arial"/>
              <a:buChar char="•"/>
            </a:pPr>
            <a:r>
              <a:rPr lang="nl-NL" sz="2800" dirty="0" err="1">
                <a:ea typeface="Arial"/>
                <a:cs typeface="Arial"/>
                <a:sym typeface="Arial"/>
              </a:rPr>
              <a:t>Цей</a:t>
            </a:r>
            <a:r>
              <a:rPr lang="nl-NL" sz="2800" dirty="0">
                <a:ea typeface="Arial"/>
                <a:cs typeface="Arial"/>
                <a:sym typeface="Arial"/>
              </a:rPr>
              <a:t> </a:t>
            </a:r>
            <a:r>
              <a:rPr lang="nl-NL" sz="2800" dirty="0" err="1">
                <a:ea typeface="Arial"/>
                <a:cs typeface="Arial"/>
                <a:sym typeface="Arial"/>
              </a:rPr>
              <a:t>урок</a:t>
            </a:r>
            <a:r>
              <a:rPr lang="nl-NL" sz="2800" dirty="0">
                <a:ea typeface="Arial"/>
                <a:cs typeface="Arial"/>
                <a:sym typeface="Arial"/>
              </a:rPr>
              <a:t> </a:t>
            </a:r>
            <a:r>
              <a:rPr lang="nl-NL" sz="2800" dirty="0" err="1">
                <a:ea typeface="Arial"/>
                <a:cs typeface="Arial"/>
                <a:sym typeface="Arial"/>
              </a:rPr>
              <a:t>був</a:t>
            </a:r>
            <a:r>
              <a:rPr lang="nl-NL" sz="2800" dirty="0">
                <a:ea typeface="Arial"/>
                <a:cs typeface="Arial"/>
                <a:sym typeface="Arial"/>
              </a:rPr>
              <a:t> </a:t>
            </a:r>
            <a:r>
              <a:rPr lang="nl-NL" sz="2800" dirty="0" err="1">
                <a:ea typeface="Arial"/>
                <a:cs typeface="Arial"/>
                <a:sym typeface="Arial"/>
              </a:rPr>
              <a:t>написаний</a:t>
            </a:r>
            <a:r>
              <a:rPr lang="nl-NL" sz="2800" dirty="0">
                <a:ea typeface="Arial"/>
                <a:cs typeface="Arial"/>
                <a:sym typeface="Arial"/>
              </a:rPr>
              <a:t> </a:t>
            </a:r>
            <a:r>
              <a:rPr lang="nl-NL" sz="2800" dirty="0" err="1">
                <a:ea typeface="Arial"/>
                <a:cs typeface="Arial"/>
                <a:sym typeface="Arial"/>
              </a:rPr>
              <a:t>Pretty</a:t>
            </a:r>
            <a:r>
              <a:rPr lang="nl-NL" sz="2800" dirty="0">
                <a:ea typeface="Arial"/>
                <a:cs typeface="Arial"/>
                <a:sym typeface="Arial"/>
              </a:rPr>
              <a:t> Smart POWER Girls -</a:t>
            </a:r>
            <a:r>
              <a:rPr lang="nl-NL" sz="2800" dirty="0">
                <a:latin typeface="Arial"/>
                <a:ea typeface="Arial"/>
                <a:cs typeface="Arial"/>
                <a:sym typeface="Arial"/>
              </a:rPr>
              <a:t> </a:t>
            </a:r>
            <a:r>
              <a:rPr lang="nl-NL" sz="2800" u="sng" dirty="0">
                <a:solidFill>
                  <a:schemeClr val="hlink"/>
                </a:solidFill>
                <a:latin typeface="Arial"/>
                <a:ea typeface="Arial"/>
                <a:cs typeface="Arial"/>
                <a:sym typeface="Arial"/>
                <a:hlinkClick r:id="rId3">
                  <a:extLst>
                    <a:ext uri="{A12FA001-AC4F-418D-AE19-62706E023703}">
                      <ahyp:hlinkClr xmlns="" xmlns:ahyp="http://schemas.microsoft.com/office/drawing/2018/hyperlinkcolor" val="tx"/>
                    </a:ext>
                  </a:extLst>
                </a:hlinkClick>
              </a:rPr>
              <a:t>https://www.facebook.com/prettysmartfll</a:t>
            </a:r>
            <a:endParaRPr lang="uk-UA" sz="2800" dirty="0">
              <a:solidFill>
                <a:schemeClr val="hlink"/>
              </a:solidFill>
              <a:latin typeface="Arial"/>
              <a:ea typeface="Arial"/>
              <a:cs typeface="Arial"/>
            </a:endParaRPr>
          </a:p>
          <a:p>
            <a:pPr marL="342900" indent="-342900">
              <a:spcBef>
                <a:spcPct val="20000"/>
              </a:spcBef>
              <a:spcAft>
                <a:spcPts val="600"/>
              </a:spcAft>
              <a:buSzPts val="2576"/>
              <a:buFont typeface="Arial,Sans-Serif"/>
              <a:buChar char="•"/>
            </a:pPr>
            <a:r>
              <a:rPr lang="en-US" sz="2800" dirty="0" err="1">
                <a:ea typeface="Arial"/>
                <a:cs typeface="Arial"/>
              </a:rPr>
              <a:t>Перекладено</a:t>
            </a:r>
            <a:r>
              <a:rPr lang="en-US" sz="2800" dirty="0">
                <a:ea typeface="Arial"/>
                <a:cs typeface="Arial"/>
              </a:rPr>
              <a:t> </a:t>
            </a:r>
            <a:r>
              <a:rPr lang="en-US" sz="2800" dirty="0" err="1">
                <a:ea typeface="Arial"/>
                <a:cs typeface="Arial"/>
              </a:rPr>
              <a:t>командою</a:t>
            </a:r>
            <a:r>
              <a:rPr lang="en-US" sz="2800" dirty="0">
                <a:ea typeface="Arial"/>
                <a:cs typeface="Arial"/>
              </a:rPr>
              <a:t> Mystic Beavers #2101</a:t>
            </a:r>
          </a:p>
          <a:p>
            <a:pPr marL="342900" indent="-342900" algn="l">
              <a:spcBef>
                <a:spcPts val="1160"/>
              </a:spcBef>
              <a:buSzPts val="2576"/>
              <a:buFont typeface="Arial"/>
              <a:buChar char="•"/>
            </a:pPr>
            <a:r>
              <a:rPr lang="nl-NL" sz="2800" dirty="0" err="1">
                <a:ea typeface="Arial"/>
                <a:cs typeface="Arial"/>
                <a:sym typeface="Arial"/>
              </a:rPr>
              <a:t>Ви</a:t>
            </a:r>
            <a:r>
              <a:rPr lang="nl-NL" sz="2800" dirty="0">
                <a:ea typeface="Arial"/>
                <a:cs typeface="Arial"/>
                <a:sym typeface="Arial"/>
              </a:rPr>
              <a:t> </a:t>
            </a:r>
            <a:r>
              <a:rPr lang="nl-NL" sz="2800" dirty="0" err="1">
                <a:ea typeface="Arial"/>
                <a:cs typeface="Arial"/>
                <a:sym typeface="Arial"/>
              </a:rPr>
              <a:t>можете</a:t>
            </a:r>
            <a:r>
              <a:rPr lang="nl-NL" sz="2800" dirty="0">
                <a:ea typeface="Arial"/>
                <a:cs typeface="Arial"/>
                <a:sym typeface="Arial"/>
              </a:rPr>
              <a:t> </a:t>
            </a:r>
            <a:r>
              <a:rPr lang="nl-NL" sz="2800" dirty="0" err="1">
                <a:ea typeface="Arial"/>
                <a:cs typeface="Arial"/>
                <a:sym typeface="Arial"/>
              </a:rPr>
              <a:t>знайти</a:t>
            </a:r>
            <a:r>
              <a:rPr lang="nl-NL" sz="2800" dirty="0">
                <a:ea typeface="Arial"/>
                <a:cs typeface="Arial"/>
                <a:sym typeface="Arial"/>
              </a:rPr>
              <a:t> </a:t>
            </a:r>
            <a:r>
              <a:rPr lang="nl-NL" sz="2800" dirty="0" err="1">
                <a:ea typeface="Arial"/>
                <a:cs typeface="Arial"/>
                <a:sym typeface="Arial"/>
              </a:rPr>
              <a:t>більше</a:t>
            </a:r>
            <a:r>
              <a:rPr lang="nl-NL" sz="2800" dirty="0">
                <a:ea typeface="Arial"/>
                <a:cs typeface="Arial"/>
                <a:sym typeface="Arial"/>
              </a:rPr>
              <a:t> </a:t>
            </a:r>
            <a:r>
              <a:rPr lang="nl-NL" sz="2800" dirty="0" err="1">
                <a:ea typeface="Arial"/>
                <a:cs typeface="Arial"/>
                <a:sym typeface="Arial"/>
              </a:rPr>
              <a:t>посібників</a:t>
            </a:r>
            <a:r>
              <a:rPr lang="nl-NL" sz="2800" dirty="0">
                <a:ea typeface="Arial"/>
                <a:cs typeface="Arial"/>
                <a:sym typeface="Arial"/>
              </a:rPr>
              <a:t> </a:t>
            </a:r>
            <a:r>
              <a:rPr lang="nl-NL" sz="2800" dirty="0" err="1">
                <a:ea typeface="Arial"/>
                <a:cs typeface="Arial"/>
                <a:sym typeface="Arial"/>
              </a:rPr>
              <a:t>за</a:t>
            </a:r>
            <a:r>
              <a:rPr lang="nl-NL" sz="2800" dirty="0">
                <a:ea typeface="Arial"/>
                <a:cs typeface="Arial"/>
                <a:sym typeface="Arial"/>
              </a:rPr>
              <a:t> </a:t>
            </a:r>
            <a:r>
              <a:rPr lang="nl-NL" sz="2800" dirty="0" err="1">
                <a:ea typeface="Arial"/>
                <a:cs typeface="Arial"/>
                <a:sym typeface="Arial"/>
              </a:rPr>
              <a:t>адресою</a:t>
            </a:r>
            <a:r>
              <a:rPr lang="nl-NL" sz="2800" dirty="0">
                <a:ea typeface="Arial"/>
                <a:cs typeface="Arial"/>
                <a:sym typeface="Arial"/>
              </a:rPr>
              <a:t>: </a:t>
            </a:r>
            <a:endParaRPr dirty="0">
              <a:latin typeface="Arial"/>
              <a:ea typeface="Arial"/>
              <a:cs typeface="Arial"/>
            </a:endParaRPr>
          </a:p>
          <a:p>
            <a:pPr marL="342900" indent="-342900">
              <a:spcBef>
                <a:spcPts val="1160"/>
              </a:spcBef>
              <a:buSzPts val="2576"/>
              <a:buFont typeface="Arial"/>
              <a:buChar char="•"/>
            </a:pPr>
            <a:r>
              <a:rPr lang="nl-NL" sz="2800" dirty="0"/>
              <a:t> </a:t>
            </a:r>
            <a:r>
              <a:rPr lang="nl-NL" sz="2800" u="sng" dirty="0">
                <a:solidFill>
                  <a:schemeClr val="hlink"/>
                </a:solidFill>
              </a:rPr>
              <a:t>www.ev3lessons.com</a:t>
            </a:r>
            <a:r>
              <a:rPr lang="nl-NL" sz="2800" dirty="0">
                <a:solidFill>
                  <a:srgbClr val="3D3D3D"/>
                </a:solidFill>
              </a:rPr>
              <a:t> </a:t>
            </a:r>
            <a:r>
              <a:rPr lang="nl-NL" sz="2800" dirty="0" err="1">
                <a:solidFill>
                  <a:srgbClr val="3D3D3D"/>
                </a:solidFill>
              </a:rPr>
              <a:t>та</a:t>
            </a:r>
            <a:r>
              <a:rPr lang="nl-NL" sz="2800" dirty="0">
                <a:solidFill>
                  <a:srgbClr val="3D3D3D"/>
                </a:solidFill>
              </a:rPr>
              <a:t> </a:t>
            </a:r>
            <a:r>
              <a:rPr lang="nl-NL" sz="2800" u="sng" dirty="0">
                <a:solidFill>
                  <a:schemeClr val="hlink"/>
                </a:solidFill>
                <a:hlinkClick r:id="rId4">
                  <a:extLst>
                    <a:ext uri="{A12FA001-AC4F-418D-AE19-62706E023703}">
                      <ahyp:hlinkClr xmlns="" xmlns:ahyp="http://schemas.microsoft.com/office/drawing/2018/hyperlinkcolor" val="tx"/>
                    </a:ext>
                  </a:extLst>
                </a:hlinkClick>
              </a:rPr>
              <a:t>www.flltutorials.com</a:t>
            </a:r>
            <a:endParaRPr sz="2800" dirty="0">
              <a:solidFill>
                <a:schemeClr val="hlink"/>
              </a:solidFill>
            </a:endParaRPr>
          </a:p>
          <a:p>
            <a:pPr marL="342900" lvl="0" indent="-179070" algn="l">
              <a:spcBef>
                <a:spcPts val="1160"/>
              </a:spcBef>
              <a:spcAft>
                <a:spcPts val="0"/>
              </a:spcAft>
              <a:buSzPts val="2576"/>
              <a:buFont typeface="Arial"/>
              <a:buNone/>
            </a:pPr>
            <a:endParaRPr sz="2800" dirty="0"/>
          </a:p>
        </p:txBody>
      </p:sp>
      <p:sp>
        <p:nvSpPr>
          <p:cNvPr id="249" name="Google Shape;249;g8842d55c83_0_13"/>
          <p:cNvSpPr txBox="1">
            <a:spLocks noGrp="1"/>
          </p:cNvSpPr>
          <p:nvPr>
            <p:ph type="sldNum" idx="12"/>
          </p:nvPr>
        </p:nvSpPr>
        <p:spPr>
          <a:xfrm>
            <a:off x="7800476" y="6392242"/>
            <a:ext cx="77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nl-NL"/>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פינות מעוגלות 1">
            <a:extLst>
              <a:ext uri="{FF2B5EF4-FFF2-40B4-BE49-F238E27FC236}">
                <a16:creationId xmlns:a16="http://schemas.microsoft.com/office/drawing/2014/main" id="{8DB0F65E-97C9-448F-B0A5-A7C697A91A5A}"/>
              </a:ext>
            </a:extLst>
          </p:cNvPr>
          <p:cNvSpPr/>
          <p:nvPr/>
        </p:nvSpPr>
        <p:spPr>
          <a:xfrm>
            <a:off x="217043" y="239151"/>
            <a:ext cx="8589331" cy="138109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pic>
        <p:nvPicPr>
          <p:cNvPr id="7" name="תמונה 6">
            <a:extLst>
              <a:ext uri="{FF2B5EF4-FFF2-40B4-BE49-F238E27FC236}">
                <a16:creationId xmlns:a16="http://schemas.microsoft.com/office/drawing/2014/main" id="{A14B3F71-B9DB-433A-803D-48131421AAA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4848662" cy="3636497"/>
          </a:xfrm>
          <a:prstGeom prst="rect">
            <a:avLst/>
          </a:prstGeom>
        </p:spPr>
      </p:pic>
      <p:pic>
        <p:nvPicPr>
          <p:cNvPr id="9" name="תמונה 8">
            <a:extLst>
              <a:ext uri="{FF2B5EF4-FFF2-40B4-BE49-F238E27FC236}">
                <a16:creationId xmlns:a16="http://schemas.microsoft.com/office/drawing/2014/main" id="{A1DF0CCA-9DF8-438B-A722-7C54448C108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644216" y="-2"/>
            <a:ext cx="5499786" cy="4124840"/>
          </a:xfrm>
          <a:prstGeom prst="rect">
            <a:avLst/>
          </a:prstGeom>
        </p:spPr>
      </p:pic>
      <p:pic>
        <p:nvPicPr>
          <p:cNvPr id="11" name="תמונה 10">
            <a:extLst>
              <a:ext uri="{FF2B5EF4-FFF2-40B4-BE49-F238E27FC236}">
                <a16:creationId xmlns:a16="http://schemas.microsoft.com/office/drawing/2014/main" id="{AD3B74B9-A119-46E6-B6D0-54FBB1BDD2D5}"/>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77998" y="3429000"/>
            <a:ext cx="5266004" cy="5707330"/>
          </a:xfrm>
          <a:prstGeom prst="rect">
            <a:avLst/>
          </a:prstGeom>
        </p:spPr>
      </p:pic>
      <p:pic>
        <p:nvPicPr>
          <p:cNvPr id="5" name="תמונה 4">
            <a:extLst>
              <a:ext uri="{FF2B5EF4-FFF2-40B4-BE49-F238E27FC236}">
                <a16:creationId xmlns:a16="http://schemas.microsoft.com/office/drawing/2014/main" id="{3893E0C5-142F-4CF5-96BC-B8B8BA24210E}"/>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0" y="3221502"/>
            <a:ext cx="4848664" cy="3636498"/>
          </a:xfrm>
          <a:prstGeom prst="rect">
            <a:avLst/>
          </a:prstGeom>
        </p:spPr>
      </p:pic>
      <p:sp>
        <p:nvSpPr>
          <p:cNvPr id="12" name="מלבן: פינות מעוגלות 11">
            <a:extLst>
              <a:ext uri="{FF2B5EF4-FFF2-40B4-BE49-F238E27FC236}">
                <a16:creationId xmlns:a16="http://schemas.microsoft.com/office/drawing/2014/main" id="{BE035F2F-3051-4511-AEFF-5B296FD3AF91}"/>
              </a:ext>
            </a:extLst>
          </p:cNvPr>
          <p:cNvSpPr/>
          <p:nvPr/>
        </p:nvSpPr>
        <p:spPr>
          <a:xfrm>
            <a:off x="1567543" y="2881522"/>
            <a:ext cx="6008914" cy="88537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ffectLst>
                <a:outerShdw blurRad="38100" dist="38100" dir="2700000" algn="tl">
                  <a:srgbClr val="000000">
                    <a:alpha val="43137"/>
                  </a:srgbClr>
                </a:outerShdw>
              </a:effectLst>
            </a:endParaRPr>
          </a:p>
        </p:txBody>
      </p:sp>
      <p:sp>
        <p:nvSpPr>
          <p:cNvPr id="13" name="מלבן 12">
            <a:extLst>
              <a:ext uri="{FF2B5EF4-FFF2-40B4-BE49-F238E27FC236}">
                <a16:creationId xmlns:a16="http://schemas.microsoft.com/office/drawing/2014/main" id="{1EF85391-4359-4FAA-A791-BE2DFA2D665E}"/>
              </a:ext>
            </a:extLst>
          </p:cNvPr>
          <p:cNvSpPr/>
          <p:nvPr/>
        </p:nvSpPr>
        <p:spPr>
          <a:xfrm>
            <a:off x="2477516" y="2939487"/>
            <a:ext cx="4188967" cy="769441"/>
          </a:xfrm>
          <a:prstGeom prst="rect">
            <a:avLst/>
          </a:prstGeom>
        </p:spPr>
        <p:txBody>
          <a:bodyPr wrap="none">
            <a:spAutoFit/>
          </a:bodyPr>
          <a:lstStyle/>
          <a:p>
            <a:r>
              <a:rPr lang="en-US" sz="4400" b="1" dirty="0">
                <a:latin typeface="Aharoni" panose="02010803020104030203" pitchFamily="2" charset="-79"/>
                <a:cs typeface="Aharoni" panose="02010803020104030203" pitchFamily="2" charset="-79"/>
              </a:rPr>
              <a:t>Mystic Beavers</a:t>
            </a:r>
            <a:endParaRPr lang="he-IL" sz="44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13872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lvl="0" algn="l">
              <a:buSzPts val="2800"/>
            </a:pPr>
            <a:r>
              <a:rPr lang="az-Cyrl-AZ" dirty="0">
                <a:latin typeface="Arial"/>
                <a:ea typeface="Arial"/>
                <a:cs typeface="Arial"/>
                <a:sym typeface="Arial"/>
              </a:rPr>
              <a:t>Навіщо розвивати групову ідентичність?</a:t>
            </a:r>
            <a:endParaRPr dirty="0">
              <a:latin typeface="Arial"/>
              <a:ea typeface="Arial"/>
              <a:cs typeface="Arial"/>
              <a:sym typeface="Arial"/>
            </a:endParaRPr>
          </a:p>
        </p:txBody>
      </p:sp>
      <p:sp>
        <p:nvSpPr>
          <p:cNvPr id="118" name="Google Shape;118;p3"/>
          <p:cNvSpPr txBox="1">
            <a:spLocks noGrp="1"/>
          </p:cNvSpPr>
          <p:nvPr>
            <p:ph type="body" idx="1"/>
          </p:nvPr>
        </p:nvSpPr>
        <p:spPr>
          <a:xfrm>
            <a:off x="448091" y="1505583"/>
            <a:ext cx="8207400" cy="5256163"/>
          </a:xfrm>
          <a:prstGeom prst="rect">
            <a:avLst/>
          </a:prstGeom>
          <a:noFill/>
          <a:ln>
            <a:noFill/>
          </a:ln>
        </p:spPr>
        <p:txBody>
          <a:bodyPr spcFirstLastPara="1" wrap="square" lIns="91425" tIns="45700" rIns="91425" bIns="45700" anchor="t" anchorCtr="0">
            <a:normAutofit fontScale="85000" lnSpcReduction="20000"/>
          </a:bodyPr>
          <a:lstStyle/>
          <a:p>
            <a:pPr marL="305435" lvl="0" indent="-305435">
              <a:lnSpc>
                <a:spcPct val="80000"/>
              </a:lnSpc>
              <a:spcBef>
                <a:spcPts val="0"/>
              </a:spcBef>
              <a:buSzPts val="1872"/>
            </a:pPr>
            <a:endParaRPr lang="az-Cyrl-AZ" sz="2000" b="1" dirty="0">
              <a:solidFill>
                <a:srgbClr val="FF0000"/>
              </a:solidFill>
              <a:latin typeface="Arial"/>
              <a:ea typeface="Arial"/>
              <a:cs typeface="Arial"/>
              <a:sym typeface="Arial"/>
            </a:endParaRPr>
          </a:p>
          <a:p>
            <a:pPr marL="305435" lvl="0" indent="-305435">
              <a:lnSpc>
                <a:spcPct val="80000"/>
              </a:lnSpc>
              <a:spcBef>
                <a:spcPts val="0"/>
              </a:spcBef>
              <a:buSzPts val="1872"/>
            </a:pPr>
            <a:r>
              <a:rPr lang="az-Cyrl-AZ" sz="2000" b="1" dirty="0">
                <a:solidFill>
                  <a:srgbClr val="FF0000"/>
                </a:solidFill>
                <a:latin typeface="Arial"/>
                <a:ea typeface="Arial"/>
                <a:cs typeface="Arial"/>
                <a:sym typeface="Arial"/>
              </a:rPr>
              <a:t>Це сприяє формуванню групи: </a:t>
            </a:r>
          </a:p>
          <a:p>
            <a:pPr marL="305435" lvl="0" indent="-305435">
              <a:lnSpc>
                <a:spcPct val="80000"/>
              </a:lnSpc>
              <a:spcBef>
                <a:spcPts val="0"/>
              </a:spcBef>
              <a:buSzPts val="1872"/>
            </a:pPr>
            <a:endParaRPr lang="az-Cyrl-AZ" sz="2000" b="1" dirty="0">
              <a:solidFill>
                <a:srgbClr val="FF0000"/>
              </a:solidFill>
              <a:latin typeface="Arial"/>
              <a:ea typeface="Arial"/>
              <a:cs typeface="Arial"/>
              <a:sym typeface="Arial"/>
            </a:endParaRPr>
          </a:p>
          <a:p>
            <a:pPr marL="0" lvl="0" indent="0">
              <a:lnSpc>
                <a:spcPct val="80000"/>
              </a:lnSpc>
              <a:spcBef>
                <a:spcPts val="0"/>
              </a:spcBef>
              <a:buSzPts val="1872"/>
              <a:buNone/>
            </a:pPr>
            <a:r>
              <a:rPr lang="ru-RU" sz="2000" dirty="0" err="1">
                <a:solidFill>
                  <a:srgbClr val="000000"/>
                </a:solidFill>
                <a:latin typeface="Arial"/>
                <a:ea typeface="Arial"/>
                <a:cs typeface="Arial"/>
                <a:sym typeface="Arial"/>
              </a:rPr>
              <a:t>Вивчення</a:t>
            </a:r>
            <a:r>
              <a:rPr lang="ru-RU" sz="2000" dirty="0">
                <a:solidFill>
                  <a:srgbClr val="000000"/>
                </a:solidFill>
                <a:latin typeface="Arial"/>
                <a:ea typeface="Arial"/>
                <a:cs typeface="Arial"/>
                <a:sym typeface="Arial"/>
              </a:rPr>
              <a:t> </a:t>
            </a:r>
            <a:r>
              <a:rPr lang="ru-RU" sz="2000" dirty="0" err="1">
                <a:solidFill>
                  <a:srgbClr val="000000"/>
                </a:solidFill>
                <a:latin typeface="Arial"/>
                <a:ea typeface="Arial"/>
                <a:cs typeface="Arial"/>
                <a:sym typeface="Arial"/>
              </a:rPr>
              <a:t>вашої</a:t>
            </a:r>
            <a:r>
              <a:rPr lang="ru-RU" sz="2000" dirty="0">
                <a:solidFill>
                  <a:srgbClr val="000000"/>
                </a:solidFill>
                <a:latin typeface="Arial"/>
                <a:ea typeface="Arial"/>
                <a:cs typeface="Arial"/>
                <a:sym typeface="Arial"/>
              </a:rPr>
              <a:t> </a:t>
            </a:r>
            <a:r>
              <a:rPr lang="ru-RU" sz="2000" dirty="0" err="1">
                <a:solidFill>
                  <a:srgbClr val="000000"/>
                </a:solidFill>
                <a:latin typeface="Arial"/>
                <a:ea typeface="Arial"/>
                <a:cs typeface="Arial"/>
                <a:sym typeface="Arial"/>
              </a:rPr>
              <a:t>групової</a:t>
            </a:r>
            <a:r>
              <a:rPr lang="ru-RU" sz="2000" dirty="0">
                <a:solidFill>
                  <a:srgbClr val="000000"/>
                </a:solidFill>
                <a:latin typeface="Arial"/>
                <a:ea typeface="Arial"/>
                <a:cs typeface="Arial"/>
                <a:sym typeface="Arial"/>
              </a:rPr>
              <a:t> </a:t>
            </a:r>
            <a:r>
              <a:rPr lang="ru-RU" sz="2000" dirty="0" err="1">
                <a:solidFill>
                  <a:srgbClr val="000000"/>
                </a:solidFill>
                <a:latin typeface="Arial"/>
                <a:ea typeface="Arial"/>
                <a:cs typeface="Arial"/>
                <a:sym typeface="Arial"/>
              </a:rPr>
              <a:t>ідентичност</a:t>
            </a:r>
            <a:r>
              <a:rPr lang="ru-RU" sz="2000" dirty="0">
                <a:solidFill>
                  <a:srgbClr val="000000"/>
                </a:solidFill>
                <a:latin typeface="Arial"/>
                <a:ea typeface="Arial"/>
                <a:cs typeface="Arial"/>
                <a:sym typeface="Arial"/>
              </a:rPr>
              <a:t> </a:t>
            </a:r>
            <a:r>
              <a:rPr lang="ru-RU" sz="2000" dirty="0" err="1">
                <a:solidFill>
                  <a:srgbClr val="000000"/>
                </a:solidFill>
                <a:latin typeface="Arial"/>
                <a:ea typeface="Arial"/>
                <a:cs typeface="Arial"/>
                <a:sym typeface="Arial"/>
              </a:rPr>
              <a:t>зміцнює</a:t>
            </a:r>
            <a:endParaRPr lang="ru-RU" sz="2000" dirty="0">
              <a:solidFill>
                <a:srgbClr val="000000"/>
              </a:solidFill>
              <a:latin typeface="Arial"/>
              <a:ea typeface="Arial"/>
              <a:cs typeface="Arial"/>
              <a:sym typeface="Arial"/>
            </a:endParaRPr>
          </a:p>
          <a:p>
            <a:pPr marL="305435" lvl="0" indent="-305435">
              <a:lnSpc>
                <a:spcPct val="80000"/>
              </a:lnSpc>
              <a:spcBef>
                <a:spcPts val="0"/>
              </a:spcBef>
              <a:buSzPts val="1872"/>
            </a:pPr>
            <a:endParaRPr lang="ru-RU" sz="2000" dirty="0">
              <a:solidFill>
                <a:srgbClr val="000000"/>
              </a:solidFill>
              <a:latin typeface="Arial"/>
              <a:ea typeface="Arial"/>
              <a:cs typeface="Arial"/>
              <a:sym typeface="Arial"/>
            </a:endParaRPr>
          </a:p>
          <a:p>
            <a:pPr marL="0" lvl="0" indent="0">
              <a:lnSpc>
                <a:spcPct val="80000"/>
              </a:lnSpc>
              <a:spcBef>
                <a:spcPts val="0"/>
              </a:spcBef>
              <a:buSzPts val="1872"/>
              <a:buNone/>
            </a:pPr>
            <a:r>
              <a:rPr lang="ru-RU" sz="2000" dirty="0" err="1">
                <a:solidFill>
                  <a:srgbClr val="000000"/>
                </a:solidFill>
                <a:latin typeface="Arial"/>
                <a:ea typeface="Arial"/>
                <a:cs typeface="Arial"/>
                <a:sym typeface="Arial"/>
              </a:rPr>
              <a:t>групу</a:t>
            </a:r>
            <a:r>
              <a:rPr lang="ru-RU" sz="2000" dirty="0">
                <a:solidFill>
                  <a:srgbClr val="000000"/>
                </a:solidFill>
                <a:latin typeface="Arial"/>
                <a:ea typeface="Arial"/>
                <a:cs typeface="Arial"/>
                <a:sym typeface="Arial"/>
              </a:rPr>
              <a:t>, </a:t>
            </a:r>
            <a:r>
              <a:rPr lang="ru-RU" sz="2000" dirty="0" err="1">
                <a:solidFill>
                  <a:srgbClr val="000000"/>
                </a:solidFill>
                <a:latin typeface="Arial"/>
                <a:ea typeface="Arial"/>
                <a:cs typeface="Arial"/>
                <a:sym typeface="Arial"/>
              </a:rPr>
              <a:t>звертаючись</a:t>
            </a:r>
            <a:r>
              <a:rPr lang="ru-RU" sz="2000" dirty="0">
                <a:solidFill>
                  <a:srgbClr val="000000"/>
                </a:solidFill>
                <a:latin typeface="Arial"/>
                <a:ea typeface="Arial"/>
                <a:cs typeface="Arial"/>
                <a:sym typeface="Arial"/>
              </a:rPr>
              <a:t> до </a:t>
            </a:r>
            <a:r>
              <a:rPr lang="ru-RU" sz="2000" dirty="0" err="1">
                <a:solidFill>
                  <a:srgbClr val="000000"/>
                </a:solidFill>
                <a:latin typeface="Arial"/>
                <a:ea typeface="Arial"/>
                <a:cs typeface="Arial"/>
                <a:sym typeface="Arial"/>
              </a:rPr>
              <a:t>спільного</a:t>
            </a:r>
            <a:r>
              <a:rPr lang="ru-RU" sz="2000" dirty="0">
                <a:solidFill>
                  <a:srgbClr val="000000"/>
                </a:solidFill>
                <a:latin typeface="Arial"/>
                <a:ea typeface="Arial"/>
                <a:cs typeface="Arial"/>
                <a:sym typeface="Arial"/>
              </a:rPr>
              <a:t> </a:t>
            </a:r>
            <a:r>
              <a:rPr lang="ru-RU" sz="2000" dirty="0" err="1">
                <a:solidFill>
                  <a:srgbClr val="000000"/>
                </a:solidFill>
                <a:latin typeface="Arial"/>
                <a:ea typeface="Arial"/>
                <a:cs typeface="Arial"/>
                <a:sym typeface="Arial"/>
              </a:rPr>
              <a:t>знаменника</a:t>
            </a:r>
            <a:r>
              <a:rPr lang="ru-RU" sz="2000" dirty="0">
                <a:solidFill>
                  <a:srgbClr val="000000"/>
                </a:solidFill>
                <a:latin typeface="Arial"/>
                <a:ea typeface="Arial"/>
                <a:cs typeface="Arial"/>
                <a:sym typeface="Arial"/>
              </a:rPr>
              <a:t> </a:t>
            </a:r>
            <a:r>
              <a:rPr lang="ru-RU" sz="2000" dirty="0" err="1">
                <a:solidFill>
                  <a:srgbClr val="000000"/>
                </a:solidFill>
                <a:latin typeface="Arial"/>
                <a:ea typeface="Arial"/>
                <a:cs typeface="Arial"/>
                <a:sym typeface="Arial"/>
              </a:rPr>
              <a:t>всіх</a:t>
            </a:r>
            <a:r>
              <a:rPr lang="ru-RU" sz="2000" dirty="0">
                <a:solidFill>
                  <a:srgbClr val="000000"/>
                </a:solidFill>
                <a:latin typeface="Arial"/>
                <a:ea typeface="Arial"/>
                <a:cs typeface="Arial"/>
                <a:sym typeface="Arial"/>
              </a:rPr>
              <a:t> </a:t>
            </a:r>
            <a:r>
              <a:rPr lang="ru-RU" sz="2000" dirty="0" err="1">
                <a:solidFill>
                  <a:srgbClr val="000000"/>
                </a:solidFill>
                <a:latin typeface="Arial"/>
                <a:ea typeface="Arial"/>
                <a:cs typeface="Arial"/>
                <a:sym typeface="Arial"/>
              </a:rPr>
              <a:t>членів</a:t>
            </a:r>
            <a:r>
              <a:rPr lang="ru-RU" sz="2000" dirty="0">
                <a:solidFill>
                  <a:srgbClr val="000000"/>
                </a:solidFill>
                <a:latin typeface="Arial"/>
                <a:ea typeface="Arial"/>
                <a:cs typeface="Arial"/>
                <a:sym typeface="Arial"/>
              </a:rPr>
              <a:t> </a:t>
            </a:r>
            <a:r>
              <a:rPr lang="ru-RU" sz="2000" dirty="0" err="1">
                <a:solidFill>
                  <a:srgbClr val="000000"/>
                </a:solidFill>
                <a:latin typeface="Arial"/>
                <a:ea typeface="Arial"/>
                <a:cs typeface="Arial"/>
                <a:sym typeface="Arial"/>
              </a:rPr>
              <a:t>групи</a:t>
            </a:r>
            <a:r>
              <a:rPr lang="nl-NL" sz="2000" dirty="0">
                <a:solidFill>
                  <a:srgbClr val="000000"/>
                </a:solidFill>
                <a:latin typeface="Arial"/>
                <a:ea typeface="Arial"/>
                <a:cs typeface="Arial"/>
                <a:sym typeface="Arial"/>
              </a:rPr>
              <a:t>.</a:t>
            </a:r>
            <a:endParaRPr lang="uk-UA" sz="2000" dirty="0">
              <a:solidFill>
                <a:srgbClr val="000000"/>
              </a:solidFill>
              <a:latin typeface="Arial"/>
              <a:ea typeface="Arial"/>
              <a:cs typeface="Arial"/>
            </a:endParaRPr>
          </a:p>
          <a:p>
            <a:pPr marL="0" lvl="0" indent="0">
              <a:lnSpc>
                <a:spcPct val="80000"/>
              </a:lnSpc>
              <a:spcBef>
                <a:spcPts val="0"/>
              </a:spcBef>
              <a:buSzPts val="1872"/>
              <a:buNone/>
            </a:pPr>
            <a:endParaRPr lang="uk-UA" sz="2000" dirty="0">
              <a:solidFill>
                <a:srgbClr val="000000"/>
              </a:solidFill>
              <a:latin typeface="Arial"/>
              <a:ea typeface="Arial"/>
              <a:cs typeface="Arial"/>
            </a:endParaRPr>
          </a:p>
          <a:p>
            <a:pPr marL="305435" lvl="0" indent="-305435">
              <a:lnSpc>
                <a:spcPct val="80000"/>
              </a:lnSpc>
              <a:spcBef>
                <a:spcPts val="1007"/>
              </a:spcBef>
              <a:buSzPts val="1872"/>
            </a:pPr>
            <a:r>
              <a:rPr lang="ru-RU" sz="2035" b="1" dirty="0" err="1">
                <a:solidFill>
                  <a:srgbClr val="FF0000"/>
                </a:solidFill>
                <a:latin typeface="Arial"/>
                <a:ea typeface="Arial"/>
                <a:cs typeface="Arial"/>
                <a:sym typeface="Arial"/>
              </a:rPr>
              <a:t>Це</a:t>
            </a:r>
            <a:r>
              <a:rPr lang="ru-RU" sz="2035" b="1" dirty="0">
                <a:solidFill>
                  <a:srgbClr val="FF0000"/>
                </a:solidFill>
                <a:latin typeface="Arial"/>
                <a:ea typeface="Arial"/>
                <a:cs typeface="Arial"/>
                <a:sym typeface="Arial"/>
              </a:rPr>
              <a:t> </a:t>
            </a:r>
            <a:r>
              <a:rPr lang="ru-RU" sz="2035" b="1" dirty="0" err="1">
                <a:solidFill>
                  <a:srgbClr val="FF0000"/>
                </a:solidFill>
                <a:latin typeface="Arial"/>
                <a:ea typeface="Arial"/>
                <a:cs typeface="Arial"/>
                <a:sym typeface="Arial"/>
              </a:rPr>
              <a:t>сприяє</a:t>
            </a:r>
            <a:r>
              <a:rPr lang="ru-RU" sz="2035" b="1" dirty="0">
                <a:solidFill>
                  <a:srgbClr val="FF0000"/>
                </a:solidFill>
                <a:latin typeface="Arial"/>
                <a:ea typeface="Arial"/>
                <a:cs typeface="Arial"/>
                <a:sym typeface="Arial"/>
              </a:rPr>
              <a:t> </a:t>
            </a:r>
            <a:r>
              <a:rPr lang="ru-RU" sz="2035" b="1" dirty="0" err="1">
                <a:solidFill>
                  <a:srgbClr val="FF0000"/>
                </a:solidFill>
                <a:latin typeface="Arial"/>
                <a:ea typeface="Arial"/>
                <a:cs typeface="Arial"/>
                <a:sym typeface="Arial"/>
              </a:rPr>
              <a:t>ідентифікації</a:t>
            </a:r>
            <a:r>
              <a:rPr lang="ru-RU" sz="2035" b="1" dirty="0">
                <a:solidFill>
                  <a:srgbClr val="FF0000"/>
                </a:solidFill>
                <a:latin typeface="Arial"/>
                <a:ea typeface="Arial"/>
                <a:cs typeface="Arial"/>
                <a:sym typeface="Arial"/>
              </a:rPr>
              <a:t> </a:t>
            </a:r>
            <a:r>
              <a:rPr lang="ru-RU" sz="2035" b="1" dirty="0" err="1">
                <a:solidFill>
                  <a:srgbClr val="FF0000"/>
                </a:solidFill>
                <a:latin typeface="Arial"/>
                <a:ea typeface="Arial"/>
                <a:cs typeface="Arial"/>
                <a:sym typeface="Arial"/>
              </a:rPr>
              <a:t>групи</a:t>
            </a:r>
            <a:r>
              <a:rPr lang="ru-RU" sz="2035" b="1" dirty="0">
                <a:solidFill>
                  <a:srgbClr val="FF0000"/>
                </a:solidFill>
                <a:latin typeface="Arial"/>
                <a:ea typeface="Arial"/>
                <a:cs typeface="Arial"/>
                <a:sym typeface="Arial"/>
              </a:rPr>
              <a:t> </a:t>
            </a:r>
          </a:p>
          <a:p>
            <a:pPr marL="0" lvl="0" indent="0">
              <a:lnSpc>
                <a:spcPct val="80000"/>
              </a:lnSpc>
              <a:spcBef>
                <a:spcPts val="1007"/>
              </a:spcBef>
              <a:buSzPts val="1872"/>
              <a:buNone/>
            </a:pPr>
            <a:r>
              <a:rPr lang="ru-RU" sz="2035" b="1" dirty="0" err="1">
                <a:solidFill>
                  <a:srgbClr val="FF0000"/>
                </a:solidFill>
                <a:latin typeface="Arial"/>
                <a:ea typeface="Arial"/>
                <a:cs typeface="Arial"/>
                <a:sym typeface="Arial"/>
              </a:rPr>
              <a:t>іншими</a:t>
            </a:r>
            <a:r>
              <a:rPr lang="ru-RU" sz="2035" b="1" dirty="0">
                <a:solidFill>
                  <a:srgbClr val="FF0000"/>
                </a:solidFill>
                <a:latin typeface="Arial"/>
                <a:ea typeface="Arial"/>
                <a:cs typeface="Arial"/>
                <a:sym typeface="Arial"/>
              </a:rPr>
              <a:t> </a:t>
            </a:r>
            <a:r>
              <a:rPr lang="ru-RU" sz="2035" b="1" dirty="0" err="1">
                <a:solidFill>
                  <a:srgbClr val="FF0000"/>
                </a:solidFill>
                <a:latin typeface="Arial"/>
                <a:ea typeface="Arial"/>
                <a:cs typeface="Arial"/>
                <a:sym typeface="Arial"/>
              </a:rPr>
              <a:t>групами</a:t>
            </a:r>
            <a:r>
              <a:rPr lang="ru-RU" sz="2035" b="1" dirty="0">
                <a:solidFill>
                  <a:srgbClr val="FF0000"/>
                </a:solidFill>
                <a:latin typeface="Arial"/>
                <a:ea typeface="Arial"/>
                <a:cs typeface="Arial"/>
                <a:sym typeface="Arial"/>
              </a:rPr>
              <a:t> </a:t>
            </a:r>
            <a:r>
              <a:rPr lang="nl-NL" sz="2035" b="1" dirty="0">
                <a:solidFill>
                  <a:srgbClr val="FF0000"/>
                </a:solidFill>
                <a:latin typeface="Arial"/>
                <a:ea typeface="Arial"/>
                <a:cs typeface="Arial"/>
                <a:sym typeface="Arial"/>
              </a:rPr>
              <a:t>: </a:t>
            </a:r>
            <a:endParaRPr lang="ru-RU" sz="2035" b="1" dirty="0">
              <a:solidFill>
                <a:srgbClr val="FF0000"/>
              </a:solidFill>
              <a:latin typeface="Arial"/>
              <a:ea typeface="Arial"/>
              <a:cs typeface="Arial"/>
              <a:sym typeface="Arial"/>
            </a:endParaRPr>
          </a:p>
          <a:p>
            <a:pPr marL="0" lvl="0" indent="0">
              <a:lnSpc>
                <a:spcPct val="80000"/>
              </a:lnSpc>
              <a:spcBef>
                <a:spcPts val="1007"/>
              </a:spcBef>
              <a:buSzPts val="1872"/>
              <a:buNone/>
            </a:pPr>
            <a:r>
              <a:rPr lang="ru-RU" sz="2035" dirty="0" err="1">
                <a:solidFill>
                  <a:srgbClr val="000000"/>
                </a:solidFill>
                <a:latin typeface="Arial"/>
                <a:ea typeface="Arial"/>
                <a:cs typeface="Arial"/>
                <a:sym typeface="Arial"/>
              </a:rPr>
              <a:t>Чітко</a:t>
            </a:r>
            <a:r>
              <a:rPr lang="ru-RU" sz="2035" dirty="0">
                <a:solidFill>
                  <a:srgbClr val="000000"/>
                </a:solidFill>
                <a:latin typeface="Arial"/>
                <a:ea typeface="Arial"/>
                <a:cs typeface="Arial"/>
                <a:sym typeface="Arial"/>
              </a:rPr>
              <a:t> </a:t>
            </a:r>
            <a:r>
              <a:rPr lang="ru-RU" sz="2035" dirty="0" err="1">
                <a:solidFill>
                  <a:srgbClr val="000000"/>
                </a:solidFill>
                <a:latin typeface="Arial"/>
                <a:ea typeface="Arial"/>
                <a:cs typeface="Arial"/>
                <a:sym typeface="Arial"/>
              </a:rPr>
              <a:t>визначена</a:t>
            </a:r>
            <a:r>
              <a:rPr lang="ru-RU" sz="2035" dirty="0">
                <a:solidFill>
                  <a:srgbClr val="000000"/>
                </a:solidFill>
                <a:latin typeface="Arial"/>
                <a:ea typeface="Arial"/>
                <a:cs typeface="Arial"/>
                <a:sym typeface="Arial"/>
              </a:rPr>
              <a:t> </a:t>
            </a:r>
            <a:r>
              <a:rPr lang="ru-RU" sz="2035" dirty="0" err="1">
                <a:solidFill>
                  <a:srgbClr val="000000"/>
                </a:solidFill>
                <a:latin typeface="Arial"/>
                <a:ea typeface="Arial"/>
                <a:cs typeface="Arial"/>
                <a:sym typeface="Arial"/>
              </a:rPr>
              <a:t>ідентифікація</a:t>
            </a:r>
            <a:r>
              <a:rPr lang="ru-RU" sz="2035" dirty="0">
                <a:solidFill>
                  <a:srgbClr val="000000"/>
                </a:solidFill>
                <a:latin typeface="Arial"/>
                <a:ea typeface="Arial"/>
                <a:cs typeface="Arial"/>
                <a:sym typeface="Arial"/>
              </a:rPr>
              <a:t> </a:t>
            </a:r>
          </a:p>
          <a:p>
            <a:pPr marL="0" lvl="0" indent="0">
              <a:lnSpc>
                <a:spcPct val="80000"/>
              </a:lnSpc>
              <a:spcBef>
                <a:spcPts val="1007"/>
              </a:spcBef>
              <a:buSzPts val="1872"/>
              <a:buNone/>
            </a:pPr>
            <a:r>
              <a:rPr lang="ru-RU" sz="2035" dirty="0" err="1">
                <a:solidFill>
                  <a:srgbClr val="000000"/>
                </a:solidFill>
                <a:latin typeface="Arial"/>
                <a:ea typeface="Arial"/>
                <a:cs typeface="Arial"/>
                <a:sym typeface="Arial"/>
              </a:rPr>
              <a:t>команди</a:t>
            </a:r>
            <a:r>
              <a:rPr lang="ru-RU" sz="2035" dirty="0">
                <a:solidFill>
                  <a:srgbClr val="000000"/>
                </a:solidFill>
                <a:latin typeface="Arial"/>
                <a:ea typeface="Arial"/>
                <a:cs typeface="Arial"/>
                <a:sym typeface="Arial"/>
              </a:rPr>
              <a:t> </a:t>
            </a:r>
            <a:r>
              <a:rPr lang="ru-RU" sz="2035" dirty="0" err="1">
                <a:solidFill>
                  <a:srgbClr val="000000"/>
                </a:solidFill>
                <a:latin typeface="Arial"/>
                <a:ea typeface="Arial"/>
                <a:cs typeface="Arial"/>
                <a:sym typeface="Arial"/>
              </a:rPr>
              <a:t>допомагає</a:t>
            </a:r>
            <a:r>
              <a:rPr lang="ru-RU" sz="2035" dirty="0">
                <a:solidFill>
                  <a:srgbClr val="000000"/>
                </a:solidFill>
                <a:latin typeface="Arial"/>
                <a:ea typeface="Arial"/>
                <a:cs typeface="Arial"/>
                <a:sym typeface="Arial"/>
              </a:rPr>
              <a:t> </a:t>
            </a:r>
            <a:r>
              <a:rPr lang="ru-RU" sz="2035" dirty="0" err="1">
                <a:solidFill>
                  <a:srgbClr val="000000"/>
                </a:solidFill>
                <a:latin typeface="Arial"/>
                <a:ea typeface="Arial"/>
                <a:cs typeface="Arial"/>
                <a:sym typeface="Arial"/>
              </a:rPr>
              <a:t>іншим</a:t>
            </a:r>
            <a:r>
              <a:rPr lang="ru-RU" sz="2035" dirty="0">
                <a:solidFill>
                  <a:srgbClr val="000000"/>
                </a:solidFill>
                <a:latin typeface="Arial"/>
                <a:ea typeface="Arial"/>
                <a:cs typeface="Arial"/>
                <a:sym typeface="Arial"/>
              </a:rPr>
              <a:t> командам</a:t>
            </a:r>
          </a:p>
          <a:p>
            <a:pPr marL="0" lvl="0" indent="0">
              <a:lnSpc>
                <a:spcPct val="80000"/>
              </a:lnSpc>
              <a:spcBef>
                <a:spcPts val="1007"/>
              </a:spcBef>
              <a:buSzPts val="1872"/>
              <a:buNone/>
            </a:pPr>
            <a:r>
              <a:rPr lang="ru-RU" sz="2035" dirty="0">
                <a:solidFill>
                  <a:srgbClr val="000000"/>
                </a:solidFill>
                <a:latin typeface="Arial"/>
                <a:ea typeface="Arial"/>
                <a:cs typeface="Arial"/>
                <a:sym typeface="Arial"/>
              </a:rPr>
              <a:t>і волонтерам</a:t>
            </a:r>
          </a:p>
          <a:p>
            <a:pPr marL="0" lvl="0" indent="0">
              <a:lnSpc>
                <a:spcPct val="80000"/>
              </a:lnSpc>
              <a:spcBef>
                <a:spcPts val="1007"/>
              </a:spcBef>
              <a:buSzPts val="1872"/>
              <a:buNone/>
            </a:pPr>
            <a:r>
              <a:rPr lang="ru-RU" sz="2035" dirty="0">
                <a:solidFill>
                  <a:srgbClr val="000000"/>
                </a:solidFill>
                <a:latin typeface="Arial"/>
                <a:ea typeface="Arial"/>
                <a:cs typeface="Arial"/>
                <a:sym typeface="Arial"/>
              </a:rPr>
              <a:t> </a:t>
            </a:r>
            <a:r>
              <a:rPr lang="ru-RU" sz="2035" dirty="0" err="1">
                <a:solidFill>
                  <a:srgbClr val="000000"/>
                </a:solidFill>
                <a:latin typeface="Arial"/>
                <a:ea typeface="Arial"/>
                <a:cs typeface="Arial"/>
                <a:sym typeface="Arial"/>
              </a:rPr>
              <a:t>запам’ятовувати</a:t>
            </a:r>
            <a:r>
              <a:rPr lang="ru-RU" sz="2035" dirty="0">
                <a:solidFill>
                  <a:srgbClr val="000000"/>
                </a:solidFill>
                <a:latin typeface="Arial"/>
                <a:ea typeface="Arial"/>
                <a:cs typeface="Arial"/>
                <a:sym typeface="Arial"/>
              </a:rPr>
              <a:t> та </a:t>
            </a:r>
            <a:r>
              <a:rPr lang="ru-RU" sz="2035" dirty="0" err="1">
                <a:solidFill>
                  <a:srgbClr val="000000"/>
                </a:solidFill>
                <a:latin typeface="Arial"/>
                <a:ea typeface="Arial"/>
                <a:cs typeface="Arial"/>
                <a:sym typeface="Arial"/>
              </a:rPr>
              <a:t>ідентифікувати</a:t>
            </a:r>
            <a:r>
              <a:rPr lang="ru-RU" sz="2035" dirty="0">
                <a:solidFill>
                  <a:srgbClr val="000000"/>
                </a:solidFill>
                <a:latin typeface="Arial"/>
                <a:ea typeface="Arial"/>
                <a:cs typeface="Arial"/>
                <a:sym typeface="Arial"/>
              </a:rPr>
              <a:t> </a:t>
            </a:r>
          </a:p>
          <a:p>
            <a:pPr marL="0" lvl="0" indent="0">
              <a:lnSpc>
                <a:spcPct val="80000"/>
              </a:lnSpc>
              <a:spcBef>
                <a:spcPts val="1007"/>
              </a:spcBef>
              <a:buSzPts val="1872"/>
              <a:buNone/>
            </a:pPr>
            <a:r>
              <a:rPr lang="ru-RU" sz="2035" dirty="0">
                <a:solidFill>
                  <a:srgbClr val="000000"/>
                </a:solidFill>
                <a:latin typeface="Arial"/>
                <a:ea typeface="Arial"/>
                <a:cs typeface="Arial"/>
                <a:sym typeface="Arial"/>
              </a:rPr>
              <a:t>команду в </a:t>
            </a:r>
            <a:r>
              <a:rPr lang="ru-RU" sz="2035" dirty="0" err="1">
                <a:solidFill>
                  <a:srgbClr val="000000"/>
                </a:solidFill>
                <a:latin typeface="Arial"/>
                <a:ea typeface="Arial"/>
                <a:cs typeface="Arial"/>
                <a:sym typeface="Arial"/>
              </a:rPr>
              <a:t>різних</a:t>
            </a:r>
            <a:r>
              <a:rPr lang="ru-RU" sz="2035" dirty="0">
                <a:solidFill>
                  <a:srgbClr val="000000"/>
                </a:solidFill>
                <a:latin typeface="Arial"/>
                <a:ea typeface="Arial"/>
                <a:cs typeface="Arial"/>
                <a:sym typeface="Arial"/>
              </a:rPr>
              <a:t> </a:t>
            </a:r>
            <a:r>
              <a:rPr lang="ru-RU" sz="2035" dirty="0" err="1">
                <a:solidFill>
                  <a:srgbClr val="000000"/>
                </a:solidFill>
                <a:latin typeface="Arial"/>
                <a:ea typeface="Arial"/>
                <a:cs typeface="Arial"/>
                <a:sym typeface="Arial"/>
              </a:rPr>
              <a:t>змаганнях</a:t>
            </a:r>
            <a:r>
              <a:rPr lang="ru-RU" sz="2035" dirty="0">
                <a:solidFill>
                  <a:srgbClr val="000000"/>
                </a:solidFill>
                <a:latin typeface="Arial"/>
                <a:ea typeface="Arial"/>
                <a:cs typeface="Arial"/>
                <a:sym typeface="Arial"/>
              </a:rPr>
              <a:t> і сезонах.</a:t>
            </a:r>
          </a:p>
          <a:p>
            <a:pPr marL="0" lvl="0" indent="0">
              <a:lnSpc>
                <a:spcPct val="80000"/>
              </a:lnSpc>
              <a:spcBef>
                <a:spcPts val="1007"/>
              </a:spcBef>
              <a:buSzPts val="1872"/>
              <a:buNone/>
            </a:pPr>
            <a:endParaRPr lang="en-US" sz="2035" dirty="0">
              <a:solidFill>
                <a:srgbClr val="000000"/>
              </a:solidFill>
              <a:latin typeface="Arial"/>
              <a:ea typeface="Arial"/>
              <a:cs typeface="Arial"/>
            </a:endParaRPr>
          </a:p>
          <a:p>
            <a:pPr marL="305435" lvl="0" indent="-305435">
              <a:lnSpc>
                <a:spcPct val="80000"/>
              </a:lnSpc>
              <a:spcBef>
                <a:spcPts val="1007"/>
              </a:spcBef>
              <a:buSzPts val="1872"/>
            </a:pPr>
            <a:r>
              <a:rPr lang="ru-RU" sz="2035" b="1" dirty="0" err="1">
                <a:solidFill>
                  <a:srgbClr val="FF0000"/>
                </a:solidFill>
                <a:latin typeface="Arial"/>
                <a:ea typeface="Arial"/>
                <a:cs typeface="Arial"/>
                <a:sym typeface="Arial"/>
              </a:rPr>
              <a:t>Групова</a:t>
            </a:r>
            <a:r>
              <a:rPr lang="ru-RU" sz="2035" b="1" dirty="0">
                <a:solidFill>
                  <a:srgbClr val="FF0000"/>
                </a:solidFill>
                <a:latin typeface="Arial"/>
                <a:ea typeface="Arial"/>
                <a:cs typeface="Arial"/>
                <a:sym typeface="Arial"/>
              </a:rPr>
              <a:t> </a:t>
            </a:r>
            <a:r>
              <a:rPr lang="ru-RU" sz="2035" b="1" dirty="0" err="1">
                <a:solidFill>
                  <a:srgbClr val="FF0000"/>
                </a:solidFill>
                <a:latin typeface="Arial"/>
                <a:ea typeface="Arial"/>
                <a:cs typeface="Arial"/>
                <a:sym typeface="Arial"/>
              </a:rPr>
              <a:t>ідентичність</a:t>
            </a:r>
            <a:r>
              <a:rPr lang="ru-RU" sz="2035" b="1" dirty="0">
                <a:solidFill>
                  <a:srgbClr val="FF0000"/>
                </a:solidFill>
                <a:latin typeface="Arial"/>
                <a:ea typeface="Arial"/>
                <a:cs typeface="Arial"/>
                <a:sym typeface="Arial"/>
              </a:rPr>
              <a:t> </a:t>
            </a:r>
            <a:r>
              <a:rPr lang="ru-RU" sz="2035" b="1" dirty="0" err="1">
                <a:solidFill>
                  <a:srgbClr val="FF0000"/>
                </a:solidFill>
                <a:latin typeface="Arial"/>
                <a:ea typeface="Arial"/>
                <a:cs typeface="Arial"/>
                <a:sym typeface="Arial"/>
              </a:rPr>
              <a:t>справляє</a:t>
            </a:r>
            <a:r>
              <a:rPr lang="ru-RU" sz="2035" b="1" dirty="0">
                <a:solidFill>
                  <a:srgbClr val="FF0000"/>
                </a:solidFill>
                <a:latin typeface="Arial"/>
                <a:ea typeface="Arial"/>
                <a:cs typeface="Arial"/>
                <a:sym typeface="Arial"/>
              </a:rPr>
              <a:t> </a:t>
            </a:r>
          </a:p>
          <a:p>
            <a:pPr marL="0" lvl="0" indent="0">
              <a:lnSpc>
                <a:spcPct val="80000"/>
              </a:lnSpc>
              <a:spcBef>
                <a:spcPts val="1007"/>
              </a:spcBef>
              <a:buSzPts val="1872"/>
              <a:buNone/>
            </a:pPr>
            <a:r>
              <a:rPr lang="ru-RU" sz="2035" b="1" dirty="0" err="1">
                <a:solidFill>
                  <a:srgbClr val="FF0000"/>
                </a:solidFill>
                <a:latin typeface="Arial"/>
                <a:ea typeface="Arial"/>
                <a:cs typeface="Arial"/>
                <a:sym typeface="Arial"/>
              </a:rPr>
              <a:t>враження</a:t>
            </a:r>
            <a:r>
              <a:rPr lang="ru-RU" sz="2035" b="1" dirty="0">
                <a:solidFill>
                  <a:srgbClr val="FF0000"/>
                </a:solidFill>
                <a:latin typeface="Arial"/>
                <a:ea typeface="Arial"/>
                <a:cs typeface="Arial"/>
                <a:sym typeface="Arial"/>
              </a:rPr>
              <a:t> на </a:t>
            </a:r>
            <a:r>
              <a:rPr lang="ru-RU" sz="2035" b="1" dirty="0" err="1">
                <a:solidFill>
                  <a:srgbClr val="FF0000"/>
                </a:solidFill>
                <a:latin typeface="Arial"/>
                <a:ea typeface="Arial"/>
                <a:cs typeface="Arial"/>
                <a:sym typeface="Arial"/>
              </a:rPr>
              <a:t>суддів</a:t>
            </a:r>
            <a:r>
              <a:rPr lang="en-US" sz="2035" b="1" dirty="0">
                <a:solidFill>
                  <a:srgbClr val="FF0000"/>
                </a:solidFill>
                <a:latin typeface="Arial"/>
                <a:ea typeface="Arial"/>
                <a:cs typeface="Arial"/>
                <a:sym typeface="Arial"/>
              </a:rPr>
              <a:t>: </a:t>
            </a:r>
            <a:endParaRPr lang="ru-RU" sz="2035" b="1" dirty="0">
              <a:solidFill>
                <a:srgbClr val="FF0000"/>
              </a:solidFill>
              <a:latin typeface="Arial"/>
              <a:ea typeface="Arial"/>
              <a:cs typeface="Arial"/>
              <a:sym typeface="Arial"/>
            </a:endParaRPr>
          </a:p>
          <a:p>
            <a:pPr marL="0" lvl="0" indent="0">
              <a:lnSpc>
                <a:spcPct val="80000"/>
              </a:lnSpc>
              <a:spcBef>
                <a:spcPts val="1007"/>
              </a:spcBef>
              <a:buSzPts val="1872"/>
              <a:buNone/>
            </a:pPr>
            <a:r>
              <a:rPr lang="nl-NL" sz="2035" dirty="0">
                <a:solidFill>
                  <a:schemeClr val="tx1"/>
                </a:solidFill>
                <a:latin typeface="Arial"/>
                <a:ea typeface="Arial"/>
                <a:cs typeface="Arial"/>
                <a:sym typeface="Arial"/>
              </a:rPr>
              <a:t>FLL — </a:t>
            </a:r>
            <a:r>
              <a:rPr lang="az-Cyrl-AZ" sz="2035" dirty="0">
                <a:solidFill>
                  <a:schemeClr val="tx1"/>
                </a:solidFill>
                <a:latin typeface="Arial"/>
                <a:ea typeface="Arial"/>
                <a:cs typeface="Arial"/>
                <a:sym typeface="Arial"/>
              </a:rPr>
              <a:t>це суддівський спорт. </a:t>
            </a:r>
          </a:p>
          <a:p>
            <a:pPr marL="0" lvl="0" indent="0">
              <a:lnSpc>
                <a:spcPct val="80000"/>
              </a:lnSpc>
              <a:spcBef>
                <a:spcPts val="1007"/>
              </a:spcBef>
              <a:buSzPts val="1872"/>
              <a:buNone/>
            </a:pPr>
            <a:r>
              <a:rPr lang="az-Cyrl-AZ" sz="2035" dirty="0">
                <a:solidFill>
                  <a:schemeClr val="tx1"/>
                </a:solidFill>
                <a:latin typeface="Arial"/>
                <a:ea typeface="Arial"/>
                <a:cs typeface="Arial"/>
                <a:sym typeface="Arial"/>
              </a:rPr>
              <a:t>Судді визнають і оцінять ваші </a:t>
            </a:r>
          </a:p>
          <a:p>
            <a:pPr marL="0" lvl="0" indent="0">
              <a:lnSpc>
                <a:spcPct val="80000"/>
              </a:lnSpc>
              <a:spcBef>
                <a:spcPts val="1007"/>
              </a:spcBef>
              <a:buSzPts val="1872"/>
              <a:buNone/>
            </a:pPr>
            <a:r>
              <a:rPr lang="az-Cyrl-AZ" sz="2035" dirty="0">
                <a:solidFill>
                  <a:schemeClr val="tx1"/>
                </a:solidFill>
                <a:latin typeface="Arial"/>
                <a:ea typeface="Arial"/>
                <a:cs typeface="Arial"/>
                <a:sym typeface="Arial"/>
              </a:rPr>
              <a:t>зусилля з формування належної групової </a:t>
            </a:r>
          </a:p>
          <a:p>
            <a:pPr marL="0" lvl="0" indent="0">
              <a:lnSpc>
                <a:spcPct val="80000"/>
              </a:lnSpc>
              <a:spcBef>
                <a:spcPts val="1007"/>
              </a:spcBef>
              <a:buSzPts val="1872"/>
              <a:buNone/>
            </a:pPr>
            <a:r>
              <a:rPr lang="az-Cyrl-AZ" sz="2035" dirty="0">
                <a:solidFill>
                  <a:schemeClr val="tx1"/>
                </a:solidFill>
                <a:latin typeface="Arial"/>
                <a:ea typeface="Arial"/>
                <a:cs typeface="Arial"/>
                <a:sym typeface="Arial"/>
              </a:rPr>
              <a:t>ідентичності</a:t>
            </a:r>
            <a:endParaRPr lang="en-US" sz="2035" dirty="0">
              <a:solidFill>
                <a:schemeClr val="tx1"/>
              </a:solidFill>
              <a:latin typeface="Arial"/>
              <a:ea typeface="Arial"/>
              <a:cs typeface="Arial"/>
            </a:endParaRPr>
          </a:p>
        </p:txBody>
      </p:sp>
      <p:pic>
        <p:nvPicPr>
          <p:cNvPr id="3" name="תמונה 2">
            <a:extLst>
              <a:ext uri="{FF2B5EF4-FFF2-40B4-BE49-F238E27FC236}">
                <a16:creationId xmlns:a16="http://schemas.microsoft.com/office/drawing/2014/main" id="{0134C32E-524E-4687-AEE0-771F7C1ECFB8}"/>
              </a:ext>
            </a:extLst>
          </p:cNvPr>
          <p:cNvPicPr>
            <a:picLocks noChangeAspect="1"/>
          </p:cNvPicPr>
          <p:nvPr/>
        </p:nvPicPr>
        <p:blipFill>
          <a:blip r:embed="rId3"/>
          <a:stretch>
            <a:fillRect/>
          </a:stretch>
        </p:blipFill>
        <p:spPr>
          <a:xfrm>
            <a:off x="5325752" y="2879102"/>
            <a:ext cx="2571750" cy="3429000"/>
          </a:xfrm>
          <a:prstGeom prst="rect">
            <a:avLst/>
          </a:prstGeom>
          <a:effectLst>
            <a:outerShdw blurRad="241300" dist="50800" dir="13200000" algn="ctr" rotWithShape="0">
              <a:srgbClr val="000000">
                <a:alpha val="48000"/>
              </a:srgbClr>
            </a:outerShdw>
          </a:effectLst>
        </p:spPr>
      </p:pic>
      <p:sp>
        <p:nvSpPr>
          <p:cNvPr id="5"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lvl="0" algn="l">
              <a:buSzPts val="2800"/>
            </a:pPr>
            <a:r>
              <a:rPr lang="az-Cyrl-AZ" sz="3000" dirty="0">
                <a:latin typeface="Arial"/>
                <a:ea typeface="Arial"/>
                <a:cs typeface="Arial"/>
                <a:sym typeface="Arial"/>
              </a:rPr>
              <a:t>Знай свою команду</a:t>
            </a:r>
            <a:endParaRPr sz="3000" dirty="0">
              <a:latin typeface="Arial"/>
              <a:ea typeface="Arial"/>
              <a:cs typeface="Arial"/>
              <a:sym typeface="Arial"/>
            </a:endParaRPr>
          </a:p>
        </p:txBody>
      </p:sp>
      <p:sp>
        <p:nvSpPr>
          <p:cNvPr id="130" name="Google Shape;130;p4"/>
          <p:cNvSpPr txBox="1">
            <a:spLocks noGrp="1"/>
          </p:cNvSpPr>
          <p:nvPr>
            <p:ph type="body" idx="1"/>
          </p:nvPr>
        </p:nvSpPr>
        <p:spPr>
          <a:xfrm>
            <a:off x="448092" y="1505583"/>
            <a:ext cx="8223636" cy="4353215"/>
          </a:xfrm>
          <a:prstGeom prst="rect">
            <a:avLst/>
          </a:prstGeom>
          <a:noFill/>
          <a:ln>
            <a:noFill/>
          </a:ln>
        </p:spPr>
        <p:txBody>
          <a:bodyPr spcFirstLastPara="1" wrap="square" lIns="91425" tIns="45700" rIns="91425" bIns="45700" anchor="t" anchorCtr="0">
            <a:normAutofit lnSpcReduction="10000"/>
          </a:bodyPr>
          <a:lstStyle/>
          <a:p>
            <a:pPr marL="306000" lvl="0" indent="-306000">
              <a:spcBef>
                <a:spcPts val="0"/>
              </a:spcBef>
              <a:buSzPts val="3064"/>
              <a:buFont typeface="Arial"/>
              <a:buChar char="◼"/>
            </a:pPr>
            <a:r>
              <a:rPr lang="ru-RU" sz="2600" dirty="0" err="1">
                <a:latin typeface="Arial"/>
                <a:ea typeface="Arial"/>
                <a:cs typeface="Arial"/>
                <a:sym typeface="Arial"/>
              </a:rPr>
              <a:t>Можна</a:t>
            </a:r>
            <a:r>
              <a:rPr lang="ru-RU" sz="2600" dirty="0">
                <a:latin typeface="Arial"/>
                <a:ea typeface="Arial"/>
                <a:cs typeface="Arial"/>
                <a:sym typeface="Arial"/>
              </a:rPr>
              <a:t> </a:t>
            </a:r>
            <a:r>
              <a:rPr lang="ru-RU" sz="2600" dirty="0" err="1">
                <a:latin typeface="Arial"/>
                <a:ea typeface="Arial"/>
                <a:cs typeface="Arial"/>
                <a:sym typeface="Arial"/>
              </a:rPr>
              <a:t>заздалегідь</a:t>
            </a:r>
            <a:r>
              <a:rPr lang="ru-RU" sz="2600" dirty="0">
                <a:latin typeface="Arial"/>
                <a:ea typeface="Arial"/>
                <a:cs typeface="Arial"/>
                <a:sym typeface="Arial"/>
              </a:rPr>
              <a:t> </a:t>
            </a:r>
            <a:r>
              <a:rPr lang="ru-RU" sz="2600" dirty="0" err="1">
                <a:latin typeface="Arial"/>
                <a:ea typeface="Arial"/>
                <a:cs typeface="Arial"/>
                <a:sym typeface="Arial"/>
              </a:rPr>
              <a:t>спланувати</a:t>
            </a:r>
            <a:r>
              <a:rPr lang="ru-RU" sz="2600" dirty="0">
                <a:latin typeface="Arial"/>
                <a:ea typeface="Arial"/>
                <a:cs typeface="Arial"/>
                <a:sym typeface="Arial"/>
              </a:rPr>
              <a:t> </a:t>
            </a:r>
            <a:r>
              <a:rPr lang="ru-RU" sz="2600" dirty="0" err="1">
                <a:latin typeface="Arial"/>
                <a:ea typeface="Arial"/>
                <a:cs typeface="Arial"/>
                <a:sym typeface="Arial"/>
              </a:rPr>
              <a:t>частини</a:t>
            </a:r>
            <a:r>
              <a:rPr lang="ru-RU" sz="2600" dirty="0">
                <a:latin typeface="Arial"/>
                <a:ea typeface="Arial"/>
                <a:cs typeface="Arial"/>
                <a:sym typeface="Arial"/>
              </a:rPr>
              <a:t> </a:t>
            </a:r>
            <a:r>
              <a:rPr lang="ru-RU" sz="2600" dirty="0" err="1">
                <a:latin typeface="Arial"/>
                <a:ea typeface="Arial"/>
                <a:cs typeface="Arial"/>
                <a:sym typeface="Arial"/>
              </a:rPr>
              <a:t>ідентично</a:t>
            </a:r>
            <a:r>
              <a:rPr lang="en-US" sz="2600" dirty="0">
                <a:latin typeface="Arial"/>
                <a:ea typeface="Arial"/>
                <a:cs typeface="Arial"/>
                <a:sym typeface="Arial"/>
              </a:rPr>
              <a:t>c</a:t>
            </a:r>
            <a:r>
              <a:rPr lang="ru-RU" sz="2600" dirty="0" err="1">
                <a:latin typeface="Arial"/>
                <a:ea typeface="Arial"/>
                <a:cs typeface="Arial"/>
                <a:sym typeface="Arial"/>
              </a:rPr>
              <a:t>ті</a:t>
            </a:r>
            <a:r>
              <a:rPr lang="ru-RU" sz="2600" dirty="0">
                <a:latin typeface="Arial"/>
                <a:ea typeface="Arial"/>
                <a:cs typeface="Arial"/>
                <a:sym typeface="Arial"/>
              </a:rPr>
              <a:t> </a:t>
            </a:r>
            <a:r>
              <a:rPr lang="ru-RU" sz="2600" dirty="0" err="1">
                <a:latin typeface="Arial"/>
                <a:ea typeface="Arial"/>
                <a:cs typeface="Arial"/>
                <a:sym typeface="Arial"/>
              </a:rPr>
              <a:t>групи</a:t>
            </a:r>
            <a:r>
              <a:rPr lang="ru-RU" sz="2600" dirty="0">
                <a:latin typeface="Arial"/>
                <a:ea typeface="Arial"/>
                <a:cs typeface="Arial"/>
                <a:sym typeface="Arial"/>
              </a:rPr>
              <a:t>. </a:t>
            </a:r>
            <a:r>
              <a:rPr lang="ru-RU" sz="2600" dirty="0" err="1">
                <a:latin typeface="Arial"/>
                <a:ea typeface="Arial"/>
                <a:cs typeface="Arial"/>
                <a:sym typeface="Arial"/>
              </a:rPr>
              <a:t>Інші</a:t>
            </a:r>
            <a:r>
              <a:rPr lang="ru-RU" sz="2600" dirty="0">
                <a:latin typeface="Arial"/>
                <a:ea typeface="Arial"/>
                <a:cs typeface="Arial"/>
                <a:sym typeface="Arial"/>
              </a:rPr>
              <a:t> </a:t>
            </a:r>
            <a:r>
              <a:rPr lang="ru-RU" sz="2600" dirty="0" err="1">
                <a:latin typeface="Arial"/>
                <a:ea typeface="Arial"/>
                <a:cs typeface="Arial"/>
                <a:sym typeface="Arial"/>
              </a:rPr>
              <a:t>частини</a:t>
            </a:r>
            <a:r>
              <a:rPr lang="ru-RU" sz="2600" dirty="0">
                <a:latin typeface="Arial"/>
                <a:ea typeface="Arial"/>
                <a:cs typeface="Arial"/>
                <a:sym typeface="Arial"/>
              </a:rPr>
              <a:t> </a:t>
            </a:r>
            <a:r>
              <a:rPr lang="ru-RU" sz="2600" dirty="0" err="1">
                <a:latin typeface="Arial"/>
                <a:ea typeface="Arial"/>
                <a:cs typeface="Arial"/>
                <a:sym typeface="Arial"/>
              </a:rPr>
              <a:t>будуть</a:t>
            </a:r>
            <a:r>
              <a:rPr lang="ru-RU" sz="2600" dirty="0">
                <a:latin typeface="Arial"/>
                <a:ea typeface="Arial"/>
                <a:cs typeface="Arial"/>
                <a:sym typeface="Arial"/>
              </a:rPr>
              <a:t> </a:t>
            </a:r>
            <a:r>
              <a:rPr lang="ru-RU" sz="2600" dirty="0" err="1">
                <a:latin typeface="Arial"/>
                <a:ea typeface="Arial"/>
                <a:cs typeface="Arial"/>
                <a:sym typeface="Arial"/>
              </a:rPr>
              <a:t>додані</a:t>
            </a:r>
            <a:r>
              <a:rPr lang="ru-RU" sz="2600" dirty="0">
                <a:latin typeface="Arial"/>
                <a:ea typeface="Arial"/>
                <a:cs typeface="Arial"/>
                <a:sym typeface="Arial"/>
              </a:rPr>
              <a:t> з часом</a:t>
            </a:r>
            <a:r>
              <a:rPr lang="nl-NL" sz="2600" dirty="0">
                <a:latin typeface="Arial"/>
                <a:ea typeface="Arial"/>
                <a:cs typeface="Arial"/>
                <a:sym typeface="Arial"/>
              </a:rPr>
              <a:t>.</a:t>
            </a:r>
          </a:p>
          <a:p>
            <a:pPr marL="306000" lvl="0" indent="-306000">
              <a:spcBef>
                <a:spcPts val="0"/>
              </a:spcBef>
              <a:buSzPts val="3064"/>
              <a:buFont typeface="Arial"/>
              <a:buChar char="◼"/>
            </a:pPr>
            <a:endParaRPr sz="2600" dirty="0">
              <a:latin typeface="Arial"/>
              <a:ea typeface="Arial"/>
              <a:cs typeface="Arial"/>
              <a:sym typeface="Arial"/>
            </a:endParaRPr>
          </a:p>
          <a:p>
            <a:pPr marL="306000" lvl="0" indent="-306000" algn="l">
              <a:spcBef>
                <a:spcPts val="1266"/>
              </a:spcBef>
              <a:buSzPts val="3064"/>
              <a:buFont typeface="Arial"/>
              <a:buChar char="◼"/>
            </a:pPr>
            <a:r>
              <a:rPr lang="ru-RU" sz="2600" dirty="0" err="1">
                <a:latin typeface="Arial"/>
                <a:ea typeface="Arial"/>
                <a:cs typeface="Arial"/>
                <a:sym typeface="Arial"/>
              </a:rPr>
              <a:t>Найкращий</a:t>
            </a:r>
            <a:r>
              <a:rPr lang="ru-RU" sz="2600" dirty="0">
                <a:latin typeface="Arial"/>
                <a:ea typeface="Arial"/>
                <a:cs typeface="Arial"/>
                <a:sym typeface="Arial"/>
              </a:rPr>
              <a:t> </a:t>
            </a:r>
            <a:r>
              <a:rPr lang="ru-RU" sz="2600" dirty="0" err="1">
                <a:latin typeface="Arial"/>
                <a:ea typeface="Arial"/>
                <a:cs typeface="Arial"/>
                <a:sym typeface="Arial"/>
              </a:rPr>
              <a:t>спосіб</a:t>
            </a:r>
            <a:r>
              <a:rPr lang="ru-RU" sz="2600" dirty="0">
                <a:latin typeface="Arial"/>
                <a:ea typeface="Arial"/>
                <a:cs typeface="Arial"/>
                <a:sym typeface="Arial"/>
              </a:rPr>
              <a:t> </a:t>
            </a:r>
            <a:r>
              <a:rPr lang="ru-RU" sz="2600" dirty="0" err="1">
                <a:latin typeface="Arial"/>
                <a:ea typeface="Arial"/>
                <a:cs typeface="Arial"/>
                <a:sym typeface="Arial"/>
              </a:rPr>
              <a:t>знайти</a:t>
            </a:r>
            <a:r>
              <a:rPr lang="ru-RU" sz="2600" dirty="0">
                <a:latin typeface="Arial"/>
                <a:ea typeface="Arial"/>
                <a:cs typeface="Arial"/>
                <a:sym typeface="Arial"/>
              </a:rPr>
              <a:t> </a:t>
            </a:r>
            <a:r>
              <a:rPr lang="ru-RU" sz="2600" dirty="0" err="1">
                <a:latin typeface="Arial"/>
                <a:ea typeface="Arial"/>
                <a:cs typeface="Arial"/>
                <a:sym typeface="Arial"/>
              </a:rPr>
              <a:t>ідентичність</a:t>
            </a:r>
            <a:r>
              <a:rPr lang="ru-RU" sz="2600" dirty="0">
                <a:latin typeface="Arial"/>
                <a:ea typeface="Arial"/>
                <a:cs typeface="Arial"/>
                <a:sym typeface="Arial"/>
              </a:rPr>
              <a:t>, яка </a:t>
            </a:r>
            <a:r>
              <a:rPr lang="ru-RU" sz="2600" dirty="0" err="1">
                <a:latin typeface="Arial"/>
                <a:ea typeface="Arial"/>
                <a:cs typeface="Arial"/>
                <a:sym typeface="Arial"/>
              </a:rPr>
              <a:t>підходить</a:t>
            </a:r>
            <a:r>
              <a:rPr lang="ru-RU" sz="2600" dirty="0">
                <a:latin typeface="Arial"/>
                <a:ea typeface="Arial"/>
                <a:cs typeface="Arial"/>
                <a:sym typeface="Arial"/>
              </a:rPr>
              <a:t> </a:t>
            </a:r>
            <a:r>
              <a:rPr lang="ru-RU" sz="2600" dirty="0" err="1">
                <a:latin typeface="Arial"/>
                <a:ea typeface="Arial"/>
                <a:cs typeface="Arial"/>
                <a:sym typeface="Arial"/>
              </a:rPr>
              <a:t>вашій</a:t>
            </a:r>
            <a:r>
              <a:rPr lang="ru-RU" sz="2600" dirty="0">
                <a:latin typeface="Arial"/>
                <a:ea typeface="Arial"/>
                <a:cs typeface="Arial"/>
                <a:sym typeface="Arial"/>
              </a:rPr>
              <a:t> </a:t>
            </a:r>
            <a:r>
              <a:rPr lang="ru-RU" sz="2600" dirty="0" err="1">
                <a:latin typeface="Arial"/>
                <a:ea typeface="Arial"/>
                <a:cs typeface="Arial"/>
                <a:sym typeface="Arial"/>
              </a:rPr>
              <a:t>групі</a:t>
            </a:r>
            <a:r>
              <a:rPr lang="ru-RU" sz="2600" dirty="0">
                <a:latin typeface="Arial"/>
                <a:ea typeface="Arial"/>
                <a:cs typeface="Arial"/>
                <a:sym typeface="Arial"/>
              </a:rPr>
              <a:t> та членам </a:t>
            </a:r>
            <a:r>
              <a:rPr lang="ru-RU" sz="2600" dirty="0" err="1">
                <a:latin typeface="Arial"/>
                <a:ea typeface="Arial"/>
                <a:cs typeface="Arial"/>
                <a:sym typeface="Arial"/>
              </a:rPr>
              <a:t>групи</a:t>
            </a:r>
            <a:r>
              <a:rPr lang="ru-RU" sz="2600" dirty="0">
                <a:latin typeface="Arial"/>
                <a:ea typeface="Arial"/>
                <a:cs typeface="Arial"/>
                <a:sym typeface="Arial"/>
              </a:rPr>
              <a:t>, - </a:t>
            </a:r>
            <a:r>
              <a:rPr lang="ru-RU" sz="2600" dirty="0" err="1">
                <a:latin typeface="Arial"/>
                <a:ea typeface="Arial"/>
                <a:cs typeface="Arial"/>
                <a:sym typeface="Arial"/>
              </a:rPr>
              <a:t>це</a:t>
            </a:r>
            <a:r>
              <a:rPr lang="ru-RU" sz="2600" dirty="0">
                <a:latin typeface="Arial"/>
                <a:ea typeface="Arial"/>
                <a:cs typeface="Arial"/>
                <a:sym typeface="Arial"/>
              </a:rPr>
              <a:t> </a:t>
            </a:r>
            <a:r>
              <a:rPr lang="ru-RU" sz="2600" dirty="0" err="1">
                <a:latin typeface="Arial"/>
                <a:ea typeface="Arial"/>
                <a:cs typeface="Arial"/>
                <a:sym typeface="Arial"/>
              </a:rPr>
              <a:t>виконувати</a:t>
            </a:r>
            <a:r>
              <a:rPr lang="ru-RU" sz="2600" dirty="0">
                <a:latin typeface="Arial"/>
                <a:ea typeface="Arial"/>
                <a:cs typeface="Arial"/>
                <a:sym typeface="Arial"/>
              </a:rPr>
              <a:t> </a:t>
            </a:r>
            <a:r>
              <a:rPr lang="ru-RU" sz="2600" dirty="0" err="1">
                <a:latin typeface="Arial"/>
                <a:ea typeface="Arial"/>
                <a:cs typeface="Arial"/>
                <a:sym typeface="Arial"/>
              </a:rPr>
              <a:t>якомога</a:t>
            </a:r>
            <a:r>
              <a:rPr lang="ru-RU" sz="2600" dirty="0">
                <a:latin typeface="Arial"/>
                <a:ea typeface="Arial"/>
                <a:cs typeface="Arial"/>
                <a:sym typeface="Arial"/>
              </a:rPr>
              <a:t> </a:t>
            </a:r>
            <a:r>
              <a:rPr lang="ru-RU" sz="2600" dirty="0" err="1">
                <a:latin typeface="Arial"/>
                <a:ea typeface="Arial"/>
                <a:cs typeface="Arial"/>
                <a:sym typeface="Arial"/>
              </a:rPr>
              <a:t>більше</a:t>
            </a:r>
            <a:r>
              <a:rPr lang="ru-RU" sz="2600" dirty="0">
                <a:latin typeface="Arial"/>
                <a:ea typeface="Arial"/>
                <a:cs typeface="Arial"/>
                <a:sym typeface="Arial"/>
              </a:rPr>
              <a:t> </a:t>
            </a:r>
            <a:r>
              <a:rPr lang="ru-RU" sz="2600" dirty="0" err="1">
                <a:latin typeface="Arial"/>
                <a:ea typeface="Arial"/>
                <a:cs typeface="Arial"/>
                <a:sym typeface="Arial"/>
              </a:rPr>
              <a:t>формальних</a:t>
            </a:r>
            <a:r>
              <a:rPr lang="ru-RU" sz="2600" dirty="0">
                <a:latin typeface="Arial"/>
                <a:ea typeface="Arial"/>
                <a:cs typeface="Arial"/>
                <a:sym typeface="Arial"/>
              </a:rPr>
              <a:t> </a:t>
            </a:r>
            <a:r>
              <a:rPr lang="ru-RU" sz="2600" dirty="0" err="1">
                <a:latin typeface="Arial"/>
                <a:ea typeface="Arial"/>
                <a:cs typeface="Arial"/>
                <a:sym typeface="Arial"/>
              </a:rPr>
              <a:t>заходів</a:t>
            </a:r>
            <a:r>
              <a:rPr lang="ru-RU" sz="2600" dirty="0">
                <a:latin typeface="Arial"/>
                <a:ea typeface="Arial"/>
                <a:cs typeface="Arial"/>
                <a:sym typeface="Arial"/>
              </a:rPr>
              <a:t> / </a:t>
            </a:r>
            <a:r>
              <a:rPr lang="ru-RU" sz="2600" dirty="0" err="1">
                <a:latin typeface="Arial"/>
                <a:ea typeface="Arial"/>
                <a:cs typeface="Arial"/>
                <a:sym typeface="Arial"/>
              </a:rPr>
              <a:t>цінностей</a:t>
            </a:r>
            <a:r>
              <a:rPr lang="ru-RU" sz="2600" dirty="0">
                <a:latin typeface="Arial"/>
                <a:ea typeface="Arial"/>
                <a:cs typeface="Arial"/>
                <a:sym typeface="Arial"/>
              </a:rPr>
              <a:t>.</a:t>
            </a:r>
            <a:endParaRPr lang="en-US" sz="2600" dirty="0">
              <a:latin typeface="Arial"/>
              <a:ea typeface="Arial"/>
              <a:cs typeface="Arial"/>
              <a:sym typeface="Arial"/>
            </a:endParaRPr>
          </a:p>
          <a:p>
            <a:pPr marL="306000" lvl="0" indent="-306000" algn="l">
              <a:spcBef>
                <a:spcPts val="1266"/>
              </a:spcBef>
              <a:buSzPts val="3064"/>
              <a:buFont typeface="Arial"/>
              <a:buChar char="◼"/>
            </a:pPr>
            <a:endParaRPr sz="2600" dirty="0">
              <a:latin typeface="Arial"/>
              <a:ea typeface="Arial"/>
              <a:cs typeface="Arial"/>
              <a:sym typeface="Arial"/>
            </a:endParaRPr>
          </a:p>
          <a:p>
            <a:pPr marL="306000" lvl="0" indent="-306000" algn="l">
              <a:spcBef>
                <a:spcPts val="1266"/>
              </a:spcBef>
              <a:buSzPts val="3064"/>
              <a:buFont typeface="Arial"/>
              <a:buChar char="◼"/>
            </a:pPr>
            <a:r>
              <a:rPr lang="ru-RU" sz="2600" dirty="0">
                <a:latin typeface="Arial"/>
                <a:ea typeface="Arial"/>
                <a:cs typeface="Arial"/>
                <a:sym typeface="Arial"/>
              </a:rPr>
              <a:t>На </a:t>
            </a:r>
            <a:r>
              <a:rPr lang="ru-RU" sz="2600" dirty="0" err="1">
                <a:latin typeface="Arial"/>
                <a:ea typeface="Arial"/>
                <a:cs typeface="Arial"/>
                <a:sym typeface="Arial"/>
              </a:rPr>
              <a:t>сайті</a:t>
            </a:r>
            <a:r>
              <a:rPr lang="ru-RU" sz="2600" dirty="0">
                <a:latin typeface="Arial"/>
                <a:ea typeface="Arial"/>
                <a:cs typeface="Arial"/>
                <a:sym typeface="Arial"/>
              </a:rPr>
              <a:t> </a:t>
            </a:r>
            <a:r>
              <a:rPr lang="ru-RU" sz="2600" dirty="0" err="1">
                <a:latin typeface="Arial"/>
                <a:ea typeface="Arial"/>
                <a:cs typeface="Arial"/>
                <a:sym typeface="Arial"/>
              </a:rPr>
              <a:t>ви</a:t>
            </a:r>
            <a:r>
              <a:rPr lang="ru-RU" sz="2600" dirty="0">
                <a:latin typeface="Arial"/>
                <a:ea typeface="Arial"/>
                <a:cs typeface="Arial"/>
                <a:sym typeface="Arial"/>
              </a:rPr>
              <a:t> </a:t>
            </a:r>
            <a:r>
              <a:rPr lang="ru-RU" sz="2600" dirty="0" err="1">
                <a:latin typeface="Arial"/>
                <a:ea typeface="Arial"/>
                <a:cs typeface="Arial"/>
                <a:sym typeface="Arial"/>
              </a:rPr>
              <a:t>знайдете</a:t>
            </a:r>
            <a:r>
              <a:rPr lang="ru-RU" sz="2600" dirty="0">
                <a:latin typeface="Arial"/>
                <a:ea typeface="Arial"/>
                <a:cs typeface="Arial"/>
                <a:sym typeface="Arial"/>
              </a:rPr>
              <a:t> </a:t>
            </a:r>
            <a:r>
              <a:rPr lang="ru-RU" sz="2600" dirty="0" err="1">
                <a:latin typeface="Arial"/>
                <a:ea typeface="Arial"/>
                <a:cs typeface="Arial"/>
                <a:sym typeface="Arial"/>
              </a:rPr>
              <a:t>багато</a:t>
            </a:r>
            <a:r>
              <a:rPr lang="ru-RU" sz="2600" dirty="0">
                <a:latin typeface="Arial"/>
                <a:ea typeface="Arial"/>
                <a:cs typeface="Arial"/>
                <a:sym typeface="Arial"/>
              </a:rPr>
              <a:t> </a:t>
            </a:r>
            <a:r>
              <a:rPr lang="ru-RU" sz="2600" dirty="0" err="1">
                <a:latin typeface="Arial"/>
                <a:ea typeface="Arial"/>
                <a:cs typeface="Arial"/>
                <a:sym typeface="Arial"/>
              </a:rPr>
              <a:t>ідей</a:t>
            </a:r>
            <a:r>
              <a:rPr lang="ru-RU" sz="2600" dirty="0">
                <a:latin typeface="Arial"/>
                <a:ea typeface="Arial"/>
                <a:cs typeface="Arial"/>
                <a:sym typeface="Arial"/>
              </a:rPr>
              <a:t>. </a:t>
            </a:r>
            <a:r>
              <a:rPr lang="nl-NL" sz="2600" u="sng" dirty="0">
                <a:solidFill>
                  <a:schemeClr val="hlink"/>
                </a:solidFill>
                <a:latin typeface="Arial"/>
                <a:ea typeface="Arial"/>
                <a:cs typeface="Arial"/>
                <a:sym typeface="Arial"/>
                <a:hlinkClick r:id="rId3"/>
              </a:rPr>
              <a:t>FLLtutorials.com</a:t>
            </a:r>
            <a:endParaRPr sz="2600" dirty="0">
              <a:latin typeface="Arial"/>
              <a:ea typeface="Arial"/>
              <a:cs typeface="Arial"/>
              <a:sym typeface="Arial"/>
            </a:endParaRPr>
          </a:p>
        </p:txBody>
      </p:sp>
      <p:sp>
        <p:nvSpPr>
          <p:cNvPr id="132" name="Google Shape;132;p4"/>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nl-NL"/>
              <a:t>3</a:t>
            </a:fld>
            <a:endParaRPr/>
          </a:p>
        </p:txBody>
      </p:sp>
      <p:sp>
        <p:nvSpPr>
          <p:cNvPr id="5"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lvl="0">
              <a:buSzPts val="2800"/>
            </a:pPr>
            <a:r>
              <a:rPr lang="ru-RU" dirty="0" err="1">
                <a:latin typeface="Arial"/>
                <a:ea typeface="Arial"/>
                <a:cs typeface="Arial"/>
                <a:sym typeface="Arial"/>
              </a:rPr>
              <a:t>Ідентичність</a:t>
            </a:r>
            <a:r>
              <a:rPr lang="ru-RU" dirty="0">
                <a:latin typeface="Arial"/>
                <a:ea typeface="Arial"/>
                <a:cs typeface="Arial"/>
                <a:sym typeface="Arial"/>
              </a:rPr>
              <a:t> на один сезон і </a:t>
            </a:r>
            <a:r>
              <a:rPr lang="ru-RU" dirty="0" err="1">
                <a:latin typeface="Arial"/>
                <a:ea typeface="Arial"/>
                <a:cs typeface="Arial"/>
                <a:sym typeface="Arial"/>
              </a:rPr>
              <a:t>більше</a:t>
            </a:r>
            <a:endParaRPr dirty="0">
              <a:latin typeface="Arial"/>
              <a:ea typeface="Arial"/>
              <a:cs typeface="Arial"/>
              <a:sym typeface="Arial"/>
            </a:endParaRPr>
          </a:p>
        </p:txBody>
      </p:sp>
      <p:sp>
        <p:nvSpPr>
          <p:cNvPr id="140" name="Google Shape;140;p5"/>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nl-NL"/>
              <a:t>4</a:t>
            </a:fld>
            <a:endParaRPr/>
          </a:p>
        </p:txBody>
      </p:sp>
      <p:grpSp>
        <p:nvGrpSpPr>
          <p:cNvPr id="141" name="Google Shape;141;p5"/>
          <p:cNvGrpSpPr/>
          <p:nvPr/>
        </p:nvGrpSpPr>
        <p:grpSpPr>
          <a:xfrm>
            <a:off x="4772192" y="1737537"/>
            <a:ext cx="3899527" cy="4191676"/>
            <a:chOff x="581192" y="1737537"/>
            <a:chExt cx="3899527" cy="4191676"/>
          </a:xfrm>
        </p:grpSpPr>
        <p:sp>
          <p:nvSpPr>
            <p:cNvPr id="142" name="Google Shape;142;p5"/>
            <p:cNvSpPr txBox="1"/>
            <p:nvPr/>
          </p:nvSpPr>
          <p:spPr>
            <a:xfrm>
              <a:off x="885992" y="1737537"/>
              <a:ext cx="3593400" cy="1068900"/>
            </a:xfrm>
            <a:prstGeom prst="rect">
              <a:avLst/>
            </a:prstGeom>
            <a:noFill/>
            <a:ln>
              <a:noFill/>
            </a:ln>
          </p:spPr>
          <p:txBody>
            <a:bodyPr spcFirstLastPara="1" wrap="square" lIns="91425" tIns="45700" rIns="91425" bIns="45700" anchor="t" anchorCtr="0">
              <a:normAutofit/>
            </a:bodyPr>
            <a:lstStyle/>
            <a:p>
              <a:pPr>
                <a:buClr>
                  <a:schemeClr val="accent2"/>
                </a:buClr>
                <a:buSzPts val="2208"/>
              </a:pPr>
              <a:r>
                <a:rPr lang="ru-RU" sz="2400" dirty="0" err="1">
                  <a:solidFill>
                    <a:schemeClr val="dk2"/>
                  </a:solidFill>
                </a:rPr>
                <a:t>Створіть</a:t>
              </a:r>
              <a:r>
                <a:rPr lang="ru-RU" sz="2400" dirty="0">
                  <a:solidFill>
                    <a:schemeClr val="dk2"/>
                  </a:solidFill>
                </a:rPr>
                <a:t> </a:t>
              </a:r>
              <a:r>
                <a:rPr lang="ru-RU" sz="2400" dirty="0" err="1">
                  <a:solidFill>
                    <a:schemeClr val="dk2"/>
                  </a:solidFill>
                </a:rPr>
                <a:t>ідентичність</a:t>
              </a:r>
              <a:r>
                <a:rPr lang="ru-RU" sz="2400" dirty="0">
                  <a:solidFill>
                    <a:schemeClr val="dk2"/>
                  </a:solidFill>
                </a:rPr>
                <a:t> </a:t>
              </a:r>
              <a:r>
                <a:rPr lang="ru-RU" sz="2400" dirty="0" err="1">
                  <a:solidFill>
                    <a:schemeClr val="dk2"/>
                  </a:solidFill>
                </a:rPr>
                <a:t>команди</a:t>
              </a:r>
              <a:r>
                <a:rPr lang="ru-RU" sz="2400" dirty="0">
                  <a:solidFill>
                    <a:schemeClr val="dk2"/>
                  </a:solidFill>
                </a:rPr>
                <a:t> на один сезон</a:t>
              </a:r>
              <a:endParaRPr sz="2400" i="0" u="none" strike="noStrike" cap="none" dirty="0">
                <a:solidFill>
                  <a:schemeClr val="dk2"/>
                </a:solidFill>
              </a:endParaRPr>
            </a:p>
          </p:txBody>
        </p:sp>
        <p:sp>
          <p:nvSpPr>
            <p:cNvPr id="143" name="Google Shape;143;p5"/>
            <p:cNvSpPr txBox="1"/>
            <p:nvPr/>
          </p:nvSpPr>
          <p:spPr>
            <a:xfrm>
              <a:off x="581192" y="2994214"/>
              <a:ext cx="3899527" cy="2934999"/>
            </a:xfrm>
            <a:prstGeom prst="rect">
              <a:avLst/>
            </a:prstGeom>
            <a:noFill/>
            <a:ln>
              <a:noFill/>
            </a:ln>
          </p:spPr>
          <p:txBody>
            <a:bodyPr spcFirstLastPara="1" wrap="square" lIns="91425" tIns="45700" rIns="91425" bIns="45700" anchor="t" anchorCtr="0">
              <a:normAutofit/>
            </a:bodyPr>
            <a:lstStyle/>
            <a:p>
              <a:pPr marL="306000" lvl="0" indent="-306000" algn="l">
                <a:buClr>
                  <a:schemeClr val="accent2"/>
                </a:buClr>
                <a:buSzPts val="2208"/>
                <a:buChar char="◼"/>
              </a:pPr>
              <a:r>
                <a:rPr lang="ru-RU" sz="2000" dirty="0" err="1">
                  <a:solidFill>
                    <a:schemeClr val="dk2"/>
                  </a:solidFill>
                </a:rPr>
                <a:t>Якщо</a:t>
              </a:r>
              <a:r>
                <a:rPr lang="ru-RU" sz="2000" dirty="0">
                  <a:solidFill>
                    <a:schemeClr val="dk2"/>
                  </a:solidFill>
                </a:rPr>
                <a:t> команда </a:t>
              </a:r>
              <a:r>
                <a:rPr lang="ru-RU" sz="2000" dirty="0" err="1">
                  <a:solidFill>
                    <a:schemeClr val="dk2"/>
                  </a:solidFill>
                </a:rPr>
                <a:t>бере</a:t>
              </a:r>
              <a:r>
                <a:rPr lang="ru-RU" sz="2000" dirty="0">
                  <a:solidFill>
                    <a:schemeClr val="dk2"/>
                  </a:solidFill>
                </a:rPr>
                <a:t> участь </a:t>
              </a:r>
              <a:r>
                <a:rPr lang="ru-RU" sz="2000" dirty="0" err="1">
                  <a:solidFill>
                    <a:schemeClr val="dk2"/>
                  </a:solidFill>
                </a:rPr>
                <a:t>лише</a:t>
              </a:r>
              <a:r>
                <a:rPr lang="ru-RU" sz="2000" dirty="0">
                  <a:solidFill>
                    <a:schemeClr val="dk2"/>
                  </a:solidFill>
                </a:rPr>
                <a:t> в одному </a:t>
              </a:r>
              <a:r>
                <a:rPr lang="ru-RU" sz="2000" dirty="0" err="1">
                  <a:solidFill>
                    <a:schemeClr val="dk2"/>
                  </a:solidFill>
                </a:rPr>
                <a:t>сезоні</a:t>
              </a:r>
              <a:r>
                <a:rPr lang="ru-RU" sz="2000" dirty="0">
                  <a:solidFill>
                    <a:schemeClr val="dk2"/>
                  </a:solidFill>
                </a:rPr>
                <a:t> FLL</a:t>
              </a:r>
              <a:endParaRPr sz="2000" dirty="0"/>
            </a:p>
            <a:p>
              <a:pPr marL="306000" lvl="0" indent="-306000" algn="l">
                <a:spcBef>
                  <a:spcPts val="1080"/>
                </a:spcBef>
                <a:buClr>
                  <a:schemeClr val="accent2"/>
                </a:buClr>
                <a:buSzPts val="2208"/>
                <a:buChar char="◼"/>
              </a:pPr>
              <a:r>
                <a:rPr lang="ru-RU" sz="2000" dirty="0" err="1">
                  <a:solidFill>
                    <a:schemeClr val="dk2"/>
                  </a:solidFill>
                </a:rPr>
                <a:t>Якщо</a:t>
              </a:r>
              <a:r>
                <a:rPr lang="ru-RU" sz="2000" dirty="0">
                  <a:solidFill>
                    <a:schemeClr val="dk2"/>
                  </a:solidFill>
                </a:rPr>
                <a:t> </a:t>
              </a:r>
              <a:r>
                <a:rPr lang="ru-RU" sz="2000" dirty="0" err="1">
                  <a:solidFill>
                    <a:schemeClr val="dk2"/>
                  </a:solidFill>
                </a:rPr>
                <a:t>ви</a:t>
              </a:r>
              <a:r>
                <a:rPr lang="ru-RU" sz="2000" dirty="0">
                  <a:solidFill>
                    <a:schemeClr val="dk2"/>
                  </a:solidFill>
                </a:rPr>
                <a:t> </a:t>
              </a:r>
              <a:r>
                <a:rPr lang="ru-RU" sz="2000" dirty="0" err="1">
                  <a:solidFill>
                    <a:schemeClr val="dk2"/>
                  </a:solidFill>
                </a:rPr>
                <a:t>хочете</a:t>
              </a:r>
              <a:r>
                <a:rPr lang="ru-RU" sz="2000" dirty="0">
                  <a:solidFill>
                    <a:schemeClr val="dk2"/>
                  </a:solidFill>
                </a:rPr>
                <a:t> </a:t>
              </a:r>
              <a:r>
                <a:rPr lang="ru-RU" sz="2000" dirty="0" err="1">
                  <a:solidFill>
                    <a:schemeClr val="dk2"/>
                  </a:solidFill>
                </a:rPr>
                <a:t>підкреслити</a:t>
              </a:r>
              <a:r>
                <a:rPr lang="ru-RU" sz="2000" dirty="0">
                  <a:solidFill>
                    <a:schemeClr val="dk2"/>
                  </a:solidFill>
                </a:rPr>
                <a:t> </a:t>
              </a:r>
              <a:r>
                <a:rPr lang="ru-RU" sz="2000" dirty="0" err="1">
                  <a:solidFill>
                    <a:schemeClr val="dk2"/>
                  </a:solidFill>
                </a:rPr>
                <a:t>річну</a:t>
              </a:r>
              <a:r>
                <a:rPr lang="ru-RU" sz="2000" dirty="0">
                  <a:solidFill>
                    <a:schemeClr val="dk2"/>
                  </a:solidFill>
                </a:rPr>
                <a:t> тематику</a:t>
              </a:r>
              <a:endParaRPr sz="2000" i="0" u="none" strike="noStrike" cap="none" dirty="0">
                <a:solidFill>
                  <a:schemeClr val="dk2"/>
                </a:solidFill>
              </a:endParaRPr>
            </a:p>
          </p:txBody>
        </p:sp>
      </p:grpSp>
      <p:grpSp>
        <p:nvGrpSpPr>
          <p:cNvPr id="144" name="Google Shape;144;p5"/>
          <p:cNvGrpSpPr/>
          <p:nvPr/>
        </p:nvGrpSpPr>
        <p:grpSpPr>
          <a:xfrm>
            <a:off x="472282" y="1737537"/>
            <a:ext cx="3907662" cy="4191676"/>
            <a:chOff x="4663282" y="1737537"/>
            <a:chExt cx="3907662" cy="4191676"/>
          </a:xfrm>
        </p:grpSpPr>
        <p:sp>
          <p:nvSpPr>
            <p:cNvPr id="145" name="Google Shape;145;p5"/>
            <p:cNvSpPr txBox="1"/>
            <p:nvPr/>
          </p:nvSpPr>
          <p:spPr>
            <a:xfrm>
              <a:off x="4891882" y="1737537"/>
              <a:ext cx="3669000" cy="1068900"/>
            </a:xfrm>
            <a:prstGeom prst="rect">
              <a:avLst/>
            </a:prstGeom>
            <a:noFill/>
            <a:ln>
              <a:noFill/>
            </a:ln>
          </p:spPr>
          <p:txBody>
            <a:bodyPr spcFirstLastPara="1" wrap="square" lIns="91425" tIns="45700" rIns="91425" bIns="45700" anchor="t" anchorCtr="0">
              <a:noAutofit/>
            </a:bodyPr>
            <a:lstStyle/>
            <a:p>
              <a:pPr lvl="0" algn="l">
                <a:buClr>
                  <a:schemeClr val="accent2"/>
                </a:buClr>
                <a:buSzPts val="2208"/>
              </a:pPr>
              <a:r>
                <a:rPr lang="ru-RU" sz="2000" dirty="0" err="1">
                  <a:solidFill>
                    <a:schemeClr val="dk2"/>
                  </a:solidFill>
                </a:rPr>
                <a:t>Створіть</a:t>
              </a:r>
              <a:r>
                <a:rPr lang="ru-RU" sz="2000" dirty="0">
                  <a:solidFill>
                    <a:schemeClr val="dk2"/>
                  </a:solidFill>
                </a:rPr>
                <a:t> </a:t>
              </a:r>
              <a:r>
                <a:rPr lang="ru-RU" sz="2000" dirty="0" err="1">
                  <a:solidFill>
                    <a:schemeClr val="dk2"/>
                  </a:solidFill>
                </a:rPr>
                <a:t>ідентичність</a:t>
              </a:r>
              <a:r>
                <a:rPr lang="ru-RU" sz="2000" dirty="0">
                  <a:solidFill>
                    <a:schemeClr val="dk2"/>
                  </a:solidFill>
                </a:rPr>
                <a:t> </a:t>
              </a:r>
              <a:r>
                <a:rPr lang="ru-RU" sz="2000" dirty="0" err="1">
                  <a:solidFill>
                    <a:schemeClr val="dk2"/>
                  </a:solidFill>
                </a:rPr>
                <a:t>команди</a:t>
              </a:r>
              <a:r>
                <a:rPr lang="ru-RU" sz="2000" dirty="0">
                  <a:solidFill>
                    <a:schemeClr val="dk2"/>
                  </a:solidFill>
                </a:rPr>
                <a:t> </a:t>
              </a:r>
              <a:r>
                <a:rPr lang="ru-RU" sz="2000" dirty="0" err="1">
                  <a:solidFill>
                    <a:schemeClr val="dk2"/>
                  </a:solidFill>
                </a:rPr>
                <a:t>протягом</a:t>
              </a:r>
              <a:r>
                <a:rPr lang="ru-RU" sz="2000" dirty="0">
                  <a:solidFill>
                    <a:schemeClr val="dk2"/>
                  </a:solidFill>
                </a:rPr>
                <a:t> </a:t>
              </a:r>
              <a:r>
                <a:rPr lang="ru-RU" sz="2000" dirty="0" err="1">
                  <a:solidFill>
                    <a:schemeClr val="dk2"/>
                  </a:solidFill>
                </a:rPr>
                <a:t>кількох</a:t>
              </a:r>
              <a:r>
                <a:rPr lang="ru-RU" sz="2000" dirty="0">
                  <a:solidFill>
                    <a:schemeClr val="dk2"/>
                  </a:solidFill>
                </a:rPr>
                <a:t> </a:t>
              </a:r>
              <a:r>
                <a:rPr lang="ru-RU" sz="2000" dirty="0" err="1">
                  <a:solidFill>
                    <a:schemeClr val="dk2"/>
                  </a:solidFill>
                </a:rPr>
                <a:t>сезонів</a:t>
              </a:r>
              <a:endParaRPr sz="2000" i="0" u="none" strike="noStrike" cap="none" dirty="0">
                <a:solidFill>
                  <a:schemeClr val="dk2"/>
                </a:solidFill>
              </a:endParaRPr>
            </a:p>
          </p:txBody>
        </p:sp>
        <p:sp>
          <p:nvSpPr>
            <p:cNvPr id="146" name="Google Shape;146;p5"/>
            <p:cNvSpPr txBox="1"/>
            <p:nvPr/>
          </p:nvSpPr>
          <p:spPr>
            <a:xfrm>
              <a:off x="4663282" y="2994214"/>
              <a:ext cx="3907662" cy="2934999"/>
            </a:xfrm>
            <a:prstGeom prst="rect">
              <a:avLst/>
            </a:prstGeom>
            <a:noFill/>
            <a:ln>
              <a:noFill/>
            </a:ln>
          </p:spPr>
          <p:txBody>
            <a:bodyPr spcFirstLastPara="1" wrap="square" lIns="91425" tIns="45700" rIns="91425" bIns="45700" anchor="t" anchorCtr="0">
              <a:normAutofit/>
            </a:bodyPr>
            <a:lstStyle/>
            <a:p>
              <a:pPr marL="306000" lvl="0" indent="-306000" algn="l">
                <a:buClr>
                  <a:schemeClr val="accent2"/>
                </a:buClr>
                <a:buSzPts val="2208"/>
                <a:buChar char="◼"/>
              </a:pPr>
              <a:r>
                <a:rPr lang="ru-RU" sz="2000" dirty="0" err="1">
                  <a:solidFill>
                    <a:schemeClr val="dk2"/>
                  </a:solidFill>
                </a:rPr>
                <a:t>Якщо</a:t>
              </a:r>
              <a:r>
                <a:rPr lang="ru-RU" sz="2000" dirty="0">
                  <a:solidFill>
                    <a:schemeClr val="dk2"/>
                  </a:solidFill>
                </a:rPr>
                <a:t> </a:t>
              </a:r>
              <a:r>
                <a:rPr lang="ru-RU" sz="2000" dirty="0" err="1">
                  <a:solidFill>
                    <a:schemeClr val="dk2"/>
                  </a:solidFill>
                </a:rPr>
                <a:t>ви</a:t>
              </a:r>
              <a:r>
                <a:rPr lang="ru-RU" sz="2000" dirty="0">
                  <a:solidFill>
                    <a:schemeClr val="dk2"/>
                  </a:solidFill>
                </a:rPr>
                <a:t> </a:t>
              </a:r>
              <a:r>
                <a:rPr lang="ru-RU" sz="2000" dirty="0" err="1">
                  <a:solidFill>
                    <a:schemeClr val="dk2"/>
                  </a:solidFill>
                </a:rPr>
                <a:t>маєте</a:t>
              </a:r>
              <a:r>
                <a:rPr lang="ru-RU" sz="2000" dirty="0">
                  <a:solidFill>
                    <a:schemeClr val="dk2"/>
                  </a:solidFill>
                </a:rPr>
                <a:t> </a:t>
              </a:r>
              <a:r>
                <a:rPr lang="ru-RU" sz="2000" dirty="0" err="1">
                  <a:solidFill>
                    <a:schemeClr val="dk2"/>
                  </a:solidFill>
                </a:rPr>
                <a:t>намір</a:t>
              </a:r>
              <a:r>
                <a:rPr lang="ru-RU" sz="2000" dirty="0">
                  <a:solidFill>
                    <a:schemeClr val="dk2"/>
                  </a:solidFill>
                </a:rPr>
                <a:t> </a:t>
              </a:r>
              <a:r>
                <a:rPr lang="ru-RU" sz="2000" dirty="0" err="1">
                  <a:solidFill>
                    <a:schemeClr val="dk2"/>
                  </a:solidFill>
                </a:rPr>
                <a:t>брати</a:t>
              </a:r>
              <a:r>
                <a:rPr lang="ru-RU" sz="2000" dirty="0">
                  <a:solidFill>
                    <a:schemeClr val="dk2"/>
                  </a:solidFill>
                </a:rPr>
                <a:t> участь у </a:t>
              </a:r>
              <a:r>
                <a:rPr lang="ru-RU" sz="2000" dirty="0" err="1">
                  <a:solidFill>
                    <a:schemeClr val="dk2"/>
                  </a:solidFill>
                </a:rPr>
                <a:t>кількох</a:t>
              </a:r>
              <a:r>
                <a:rPr lang="ru-RU" sz="2000" dirty="0">
                  <a:solidFill>
                    <a:schemeClr val="dk2"/>
                  </a:solidFill>
                </a:rPr>
                <a:t> сезонах FLL і </a:t>
              </a:r>
              <a:r>
                <a:rPr lang="ru-RU" sz="2000" dirty="0" err="1">
                  <a:solidFill>
                    <a:schemeClr val="dk2"/>
                  </a:solidFill>
                </a:rPr>
                <a:t>хочете</a:t>
              </a:r>
              <a:r>
                <a:rPr lang="ru-RU" sz="2000" dirty="0">
                  <a:solidFill>
                    <a:schemeClr val="dk2"/>
                  </a:solidFill>
                </a:rPr>
                <a:t>, </a:t>
              </a:r>
              <a:r>
                <a:rPr lang="ru-RU" sz="2000" dirty="0" err="1">
                  <a:solidFill>
                    <a:schemeClr val="dk2"/>
                  </a:solidFill>
                </a:rPr>
                <a:t>щоб</a:t>
              </a:r>
              <a:r>
                <a:rPr lang="ru-RU" sz="2000" dirty="0">
                  <a:solidFill>
                    <a:schemeClr val="dk2"/>
                  </a:solidFill>
                </a:rPr>
                <a:t> команда </a:t>
              </a:r>
              <a:r>
                <a:rPr lang="ru-RU" sz="2000" dirty="0" err="1">
                  <a:solidFill>
                    <a:schemeClr val="dk2"/>
                  </a:solidFill>
                </a:rPr>
                <a:t>була</a:t>
              </a:r>
              <a:r>
                <a:rPr lang="ru-RU" sz="2000" dirty="0">
                  <a:solidFill>
                    <a:schemeClr val="dk2"/>
                  </a:solidFill>
                </a:rPr>
                <a:t> </a:t>
              </a:r>
              <a:r>
                <a:rPr lang="ru-RU" sz="2000" dirty="0" err="1">
                  <a:solidFill>
                    <a:schemeClr val="dk2"/>
                  </a:solidFill>
                </a:rPr>
                <a:t>відомою</a:t>
              </a:r>
              <a:r>
                <a:rPr lang="ru-RU" sz="2000" dirty="0">
                  <a:solidFill>
                    <a:schemeClr val="dk2"/>
                  </a:solidFill>
                </a:rPr>
                <a:t> та </a:t>
              </a:r>
              <a:r>
                <a:rPr lang="ru-RU" sz="2000" dirty="0" err="1">
                  <a:solidFill>
                    <a:schemeClr val="dk2"/>
                  </a:solidFill>
                </a:rPr>
                <a:t>визнаною</a:t>
              </a:r>
              <a:endParaRPr sz="2000" dirty="0"/>
            </a:p>
            <a:p>
              <a:pPr marL="306000" lvl="0" indent="-306000" algn="l">
                <a:spcBef>
                  <a:spcPts val="1080"/>
                </a:spcBef>
                <a:buClr>
                  <a:schemeClr val="accent2"/>
                </a:buClr>
                <a:buSzPts val="2208"/>
                <a:buChar char="◼"/>
              </a:pPr>
              <a:r>
                <a:rPr lang="az-Cyrl-AZ" sz="2000" dirty="0">
                  <a:solidFill>
                    <a:schemeClr val="dk2"/>
                  </a:solidFill>
                </a:rPr>
                <a:t>Якщо ви хочете підкреслити ідентичність або індивідуальність групи протягом багатьох років</a:t>
              </a:r>
              <a:endParaRPr sz="2000" i="0" u="none" strike="noStrike" cap="none" dirty="0">
                <a:solidFill>
                  <a:schemeClr val="dk2"/>
                </a:solidFill>
              </a:endParaRPr>
            </a:p>
          </p:txBody>
        </p:sp>
      </p:grpSp>
      <p:sp>
        <p:nvSpPr>
          <p:cNvPr id="10"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lvl="0" algn="l">
              <a:buSzPts val="2800"/>
            </a:pPr>
            <a:r>
              <a:rPr lang="az-Cyrl-AZ" dirty="0">
                <a:latin typeface="Arial"/>
                <a:ea typeface="Arial"/>
                <a:cs typeface="Arial"/>
                <a:sym typeface="Arial"/>
              </a:rPr>
              <a:t>Вибір назви для групи</a:t>
            </a:r>
            <a:endParaRPr dirty="0">
              <a:latin typeface="Arial"/>
              <a:ea typeface="Arial"/>
              <a:cs typeface="Arial"/>
              <a:sym typeface="Arial"/>
            </a:endParaRPr>
          </a:p>
        </p:txBody>
      </p:sp>
      <p:sp>
        <p:nvSpPr>
          <p:cNvPr id="153" name="Google Shape;153;p6"/>
          <p:cNvSpPr txBox="1">
            <a:spLocks noGrp="1"/>
          </p:cNvSpPr>
          <p:nvPr>
            <p:ph type="body" idx="1"/>
          </p:nvPr>
        </p:nvSpPr>
        <p:spPr>
          <a:xfrm>
            <a:off x="2734092" y="1505583"/>
            <a:ext cx="5962800" cy="5087722"/>
          </a:xfrm>
          <a:prstGeom prst="rect">
            <a:avLst/>
          </a:prstGeom>
          <a:noFill/>
          <a:ln>
            <a:noFill/>
          </a:ln>
        </p:spPr>
        <p:txBody>
          <a:bodyPr spcFirstLastPara="1" wrap="square" lIns="91425" tIns="45700" rIns="91425" bIns="45700" anchor="t" anchorCtr="0">
            <a:normAutofit fontScale="92500"/>
          </a:bodyPr>
          <a:lstStyle/>
          <a:p>
            <a:pPr marL="306000" lvl="0" indent="-306000" algn="l">
              <a:lnSpc>
                <a:spcPct val="90000"/>
              </a:lnSpc>
              <a:spcBef>
                <a:spcPts val="0"/>
              </a:spcBef>
              <a:buSzPts val="1702"/>
            </a:pPr>
            <a:r>
              <a:rPr lang="az-Cyrl-AZ" sz="1850" b="1" dirty="0">
                <a:solidFill>
                  <a:srgbClr val="FF0000"/>
                </a:solidFill>
                <a:latin typeface="Arial"/>
                <a:ea typeface="Arial"/>
                <a:cs typeface="Arial"/>
                <a:sym typeface="Arial"/>
              </a:rPr>
              <a:t>За річною темою: </a:t>
            </a:r>
            <a:r>
              <a:rPr lang="ru-RU" sz="1850" dirty="0">
                <a:solidFill>
                  <a:srgbClr val="000000"/>
                </a:solidFill>
                <a:latin typeface="Arial"/>
                <a:ea typeface="Arial"/>
                <a:cs typeface="Arial"/>
                <a:sym typeface="Arial"/>
              </a:rPr>
              <a:t>В основу </a:t>
            </a:r>
            <a:r>
              <a:rPr lang="ru-RU" sz="1850" dirty="0" err="1">
                <a:solidFill>
                  <a:srgbClr val="000000"/>
                </a:solidFill>
                <a:latin typeface="Arial"/>
                <a:ea typeface="Arial"/>
                <a:cs typeface="Arial"/>
                <a:sym typeface="Arial"/>
              </a:rPr>
              <a:t>назви</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групи</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покладіть</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річну</a:t>
            </a:r>
            <a:r>
              <a:rPr lang="ru-RU" sz="1850" dirty="0">
                <a:solidFill>
                  <a:srgbClr val="000000"/>
                </a:solidFill>
                <a:latin typeface="Arial"/>
                <a:ea typeface="Arial"/>
                <a:cs typeface="Arial"/>
                <a:sym typeface="Arial"/>
              </a:rPr>
              <a:t> тематику. </a:t>
            </a:r>
            <a:r>
              <a:rPr lang="ru-RU" sz="1850" dirty="0" err="1">
                <a:solidFill>
                  <a:srgbClr val="000000"/>
                </a:solidFill>
                <a:latin typeface="Arial"/>
                <a:ea typeface="Arial"/>
                <a:cs typeface="Arial"/>
                <a:sym typeface="Arial"/>
              </a:rPr>
              <a:t>Під</a:t>
            </a:r>
            <a:r>
              <a:rPr lang="ru-RU" sz="1850" dirty="0">
                <a:solidFill>
                  <a:srgbClr val="000000"/>
                </a:solidFill>
                <a:latin typeface="Arial"/>
                <a:ea typeface="Arial"/>
                <a:cs typeface="Arial"/>
                <a:sym typeface="Arial"/>
              </a:rPr>
              <a:t> час сезону </a:t>
            </a:r>
            <a:r>
              <a:rPr lang="ru-RU" sz="1850" dirty="0" err="1">
                <a:solidFill>
                  <a:srgbClr val="000000"/>
                </a:solidFill>
                <a:latin typeface="Arial"/>
                <a:ea typeface="Arial"/>
                <a:cs typeface="Arial"/>
                <a:sym typeface="Arial"/>
              </a:rPr>
              <a:t>гідродинаміки</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багато</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груп</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поєднували</a:t>
            </a:r>
            <a:r>
              <a:rPr lang="ru-RU" sz="1850" dirty="0">
                <a:solidFill>
                  <a:srgbClr val="000000"/>
                </a:solidFill>
                <a:latin typeface="Arial"/>
                <a:ea typeface="Arial"/>
                <a:cs typeface="Arial"/>
                <a:sym typeface="Arial"/>
              </a:rPr>
              <a:t> в </a:t>
            </a:r>
            <a:r>
              <a:rPr lang="ru-RU" sz="1850" dirty="0" err="1">
                <a:solidFill>
                  <a:srgbClr val="000000"/>
                </a:solidFill>
                <a:latin typeface="Arial"/>
                <a:ea typeface="Arial"/>
                <a:cs typeface="Arial"/>
                <a:sym typeface="Arial"/>
              </a:rPr>
              <a:t>маслі</a:t>
            </a:r>
            <a:r>
              <a:rPr lang="ru-RU" sz="1850" dirty="0">
                <a:solidFill>
                  <a:srgbClr val="000000"/>
                </a:solidFill>
                <a:latin typeface="Arial"/>
                <a:ea typeface="Arial"/>
                <a:cs typeface="Arial"/>
                <a:sym typeface="Arial"/>
              </a:rPr>
              <a:t> слова «</a:t>
            </a:r>
            <a:r>
              <a:rPr lang="ru-RU" sz="1850" dirty="0" err="1">
                <a:solidFill>
                  <a:srgbClr val="000000"/>
                </a:solidFill>
                <a:latin typeface="Arial"/>
                <a:ea typeface="Arial"/>
                <a:cs typeface="Arial"/>
                <a:sym typeface="Arial"/>
              </a:rPr>
              <a:t>гідро</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аква</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або</a:t>
            </a:r>
            <a:r>
              <a:rPr lang="ru-RU" sz="1850" dirty="0">
                <a:solidFill>
                  <a:srgbClr val="000000"/>
                </a:solidFill>
                <a:latin typeface="Arial"/>
                <a:ea typeface="Arial"/>
                <a:cs typeface="Arial"/>
                <a:sym typeface="Arial"/>
              </a:rPr>
              <a:t> «вода».</a:t>
            </a:r>
            <a:r>
              <a:rPr lang="nl-NL" sz="1850" dirty="0">
                <a:solidFill>
                  <a:srgbClr val="000000"/>
                </a:solidFill>
                <a:latin typeface="Arial"/>
                <a:ea typeface="Arial"/>
                <a:cs typeface="Arial"/>
                <a:sym typeface="Arial"/>
              </a:rPr>
              <a:t>.</a:t>
            </a:r>
            <a:endParaRPr dirty="0">
              <a:solidFill>
                <a:srgbClr val="000000"/>
              </a:solidFill>
              <a:latin typeface="Arial"/>
              <a:ea typeface="Arial"/>
              <a:cs typeface="Arial"/>
              <a:sym typeface="Arial"/>
            </a:endParaRPr>
          </a:p>
          <a:p>
            <a:pPr marL="630000" lvl="1" indent="-306000" algn="l">
              <a:lnSpc>
                <a:spcPct val="90000"/>
              </a:lnSpc>
              <a:spcBef>
                <a:spcPts val="896"/>
              </a:spcBef>
              <a:buSzPts val="1362"/>
              <a:buFont typeface="Arial"/>
              <a:buChar char="◼"/>
            </a:pPr>
            <a:r>
              <a:rPr lang="az-Cyrl-AZ" sz="1480" i="1" dirty="0">
                <a:latin typeface="Arial"/>
                <a:ea typeface="Arial"/>
                <a:cs typeface="Arial"/>
                <a:sym typeface="Arial"/>
              </a:rPr>
              <a:t>Приклади: гідроботи, котли</a:t>
            </a:r>
            <a:r>
              <a:rPr lang="nl-NL" sz="1480" dirty="0">
                <a:latin typeface="Arial"/>
                <a:ea typeface="Arial"/>
                <a:cs typeface="Arial"/>
                <a:sym typeface="Arial"/>
              </a:rPr>
              <a:t>, </a:t>
            </a:r>
            <a:r>
              <a:rPr lang="ru-RU" sz="1480" dirty="0" err="1">
                <a:solidFill>
                  <a:srgbClr val="00B050"/>
                </a:solidFill>
                <a:latin typeface="Arial"/>
                <a:ea typeface="Arial"/>
                <a:cs typeface="Arial"/>
                <a:sym typeface="Arial"/>
              </a:rPr>
              <a:t>Плюси</a:t>
            </a:r>
            <a:r>
              <a:rPr lang="ru-RU" sz="1480" dirty="0">
                <a:solidFill>
                  <a:srgbClr val="00B050"/>
                </a:solidFill>
                <a:latin typeface="Arial"/>
                <a:ea typeface="Arial"/>
                <a:cs typeface="Arial"/>
                <a:sym typeface="Arial"/>
              </a:rPr>
              <a:t>: </a:t>
            </a:r>
            <a:r>
              <a:rPr lang="ru-RU" sz="1480" dirty="0" err="1">
                <a:solidFill>
                  <a:srgbClr val="00B050"/>
                </a:solidFill>
                <a:latin typeface="Arial"/>
                <a:ea typeface="Arial"/>
                <a:cs typeface="Arial"/>
                <a:sym typeface="Arial"/>
              </a:rPr>
              <a:t>Підходить</a:t>
            </a:r>
            <a:r>
              <a:rPr lang="ru-RU" sz="1480" dirty="0">
                <a:solidFill>
                  <a:srgbClr val="00B050"/>
                </a:solidFill>
                <a:latin typeface="Arial"/>
                <a:ea typeface="Arial"/>
                <a:cs typeface="Arial"/>
                <a:sym typeface="Arial"/>
              </a:rPr>
              <a:t> для </a:t>
            </a:r>
            <a:r>
              <a:rPr lang="ru-RU" sz="1480" dirty="0" err="1">
                <a:solidFill>
                  <a:srgbClr val="00B050"/>
                </a:solidFill>
                <a:latin typeface="Arial"/>
                <a:ea typeface="Arial"/>
                <a:cs typeface="Arial"/>
                <a:sym typeface="Arial"/>
              </a:rPr>
              <a:t>річної</a:t>
            </a:r>
            <a:r>
              <a:rPr lang="ru-RU" sz="1480" dirty="0">
                <a:solidFill>
                  <a:srgbClr val="00B050"/>
                </a:solidFill>
                <a:latin typeface="Arial"/>
                <a:ea typeface="Arial"/>
                <a:cs typeface="Arial"/>
                <a:sym typeface="Arial"/>
              </a:rPr>
              <a:t> тематики, </a:t>
            </a:r>
            <a:r>
              <a:rPr lang="ru-RU" sz="1480" dirty="0" err="1">
                <a:solidFill>
                  <a:srgbClr val="00B050"/>
                </a:solidFill>
                <a:latin typeface="Arial"/>
                <a:ea typeface="Arial"/>
                <a:cs typeface="Arial"/>
                <a:sym typeface="Arial"/>
              </a:rPr>
              <a:t>ефектний</a:t>
            </a:r>
            <a:r>
              <a:rPr lang="ru-RU" sz="1480" dirty="0">
                <a:solidFill>
                  <a:srgbClr val="00B050"/>
                </a:solidFill>
                <a:latin typeface="Arial"/>
                <a:ea typeface="Arial"/>
                <a:cs typeface="Arial"/>
                <a:sym typeface="Arial"/>
              </a:rPr>
              <a:t>. </a:t>
            </a:r>
            <a:r>
              <a:rPr lang="ru-RU" sz="1480" dirty="0" err="1">
                <a:solidFill>
                  <a:srgbClr val="FF0000"/>
                </a:solidFill>
                <a:latin typeface="Arial"/>
                <a:ea typeface="Arial"/>
                <a:cs typeface="Arial"/>
                <a:sym typeface="Arial"/>
              </a:rPr>
              <a:t>Недоліки</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Користується</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тільки</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протягом</a:t>
            </a:r>
            <a:r>
              <a:rPr lang="ru-RU" sz="1480" dirty="0">
                <a:solidFill>
                  <a:srgbClr val="FF0000"/>
                </a:solidFill>
                <a:latin typeface="Arial"/>
                <a:ea typeface="Arial"/>
                <a:cs typeface="Arial"/>
                <a:sym typeface="Arial"/>
              </a:rPr>
              <a:t> одного сезону</a:t>
            </a:r>
            <a:endParaRPr sz="1480" dirty="0">
              <a:solidFill>
                <a:srgbClr val="FF0000"/>
              </a:solidFill>
              <a:latin typeface="Arial"/>
              <a:ea typeface="Arial"/>
              <a:cs typeface="Arial"/>
              <a:sym typeface="Arial"/>
            </a:endParaRPr>
          </a:p>
          <a:p>
            <a:pPr marL="306000" lvl="0" indent="-306000" algn="l">
              <a:lnSpc>
                <a:spcPct val="90000"/>
              </a:lnSpc>
              <a:spcBef>
                <a:spcPts val="970"/>
              </a:spcBef>
              <a:buSzPts val="1702"/>
            </a:pPr>
            <a:r>
              <a:rPr lang="ru-RU" sz="1850" b="1" dirty="0">
                <a:solidFill>
                  <a:srgbClr val="FF0000"/>
                </a:solidFill>
                <a:latin typeface="Arial"/>
                <a:ea typeface="Arial"/>
                <a:cs typeface="Arial"/>
                <a:sym typeface="Arial"/>
              </a:rPr>
              <a:t>З</a:t>
            </a:r>
            <a:r>
              <a:rPr lang="en-US" sz="1850" b="1" dirty="0">
                <a:solidFill>
                  <a:srgbClr val="FF0000"/>
                </a:solidFill>
                <a:latin typeface="Arial"/>
                <a:ea typeface="Arial"/>
                <a:cs typeface="Arial"/>
                <a:sym typeface="Arial"/>
              </a:rPr>
              <a:t>a</a:t>
            </a:r>
            <a:r>
              <a:rPr lang="ru-RU" sz="1850" b="1" dirty="0" err="1">
                <a:solidFill>
                  <a:srgbClr val="FF0000"/>
                </a:solidFill>
                <a:latin typeface="Arial"/>
                <a:ea typeface="Arial"/>
                <a:cs typeface="Arial"/>
                <a:sym typeface="Arial"/>
              </a:rPr>
              <a:t>лежно</a:t>
            </a:r>
            <a:r>
              <a:rPr lang="ru-RU" sz="1850" b="1" dirty="0">
                <a:solidFill>
                  <a:srgbClr val="FF0000"/>
                </a:solidFill>
                <a:latin typeface="Arial"/>
                <a:ea typeface="Arial"/>
                <a:cs typeface="Arial"/>
                <a:sym typeface="Arial"/>
              </a:rPr>
              <a:t> </a:t>
            </a:r>
            <a:r>
              <a:rPr lang="ru-RU" sz="1850" b="1" dirty="0" err="1">
                <a:solidFill>
                  <a:srgbClr val="FF0000"/>
                </a:solidFill>
                <a:latin typeface="Arial"/>
                <a:ea typeface="Arial"/>
                <a:cs typeface="Arial"/>
                <a:sym typeface="Arial"/>
              </a:rPr>
              <a:t>від</a:t>
            </a:r>
            <a:r>
              <a:rPr lang="ru-RU" sz="1850" b="1" dirty="0">
                <a:solidFill>
                  <a:srgbClr val="FF0000"/>
                </a:solidFill>
                <a:latin typeface="Arial"/>
                <a:ea typeface="Arial"/>
                <a:cs typeface="Arial"/>
                <a:sym typeface="Arial"/>
              </a:rPr>
              <a:t> </a:t>
            </a:r>
            <a:r>
              <a:rPr lang="ru-RU" sz="1850" b="1" dirty="0" err="1">
                <a:solidFill>
                  <a:srgbClr val="FF0000"/>
                </a:solidFill>
                <a:latin typeface="Arial"/>
                <a:ea typeface="Arial"/>
                <a:cs typeface="Arial"/>
                <a:sym typeface="Arial"/>
              </a:rPr>
              <a:t>місця</a:t>
            </a:r>
            <a:r>
              <a:rPr lang="ru-RU" sz="1850" b="1" dirty="0">
                <a:solidFill>
                  <a:srgbClr val="FF0000"/>
                </a:solidFill>
                <a:latin typeface="Arial"/>
                <a:ea typeface="Arial"/>
                <a:cs typeface="Arial"/>
                <a:sym typeface="Arial"/>
              </a:rPr>
              <a:t> </a:t>
            </a:r>
            <a:r>
              <a:rPr lang="ru-RU" sz="1850" b="1" dirty="0" err="1">
                <a:solidFill>
                  <a:srgbClr val="FF0000"/>
                </a:solidFill>
                <a:latin typeface="Arial"/>
                <a:ea typeface="Arial"/>
                <a:cs typeface="Arial"/>
                <a:sym typeface="Arial"/>
              </a:rPr>
              <a:t>розташування</a:t>
            </a:r>
            <a:r>
              <a:rPr lang="ru-RU" sz="1850" b="1" dirty="0">
                <a:solidFill>
                  <a:srgbClr val="FF0000"/>
                </a:solidFill>
                <a:latin typeface="Arial"/>
                <a:ea typeface="Arial"/>
                <a:cs typeface="Arial"/>
                <a:sym typeface="Arial"/>
              </a:rPr>
              <a:t> </a:t>
            </a:r>
            <a:r>
              <a:rPr lang="ru-RU" sz="1850" b="1" dirty="0" err="1">
                <a:solidFill>
                  <a:srgbClr val="FF0000"/>
                </a:solidFill>
                <a:latin typeface="Arial"/>
                <a:ea typeface="Arial"/>
                <a:cs typeface="Arial"/>
                <a:sym typeface="Arial"/>
              </a:rPr>
              <a:t>або</a:t>
            </a:r>
            <a:r>
              <a:rPr lang="ru-RU" sz="1850" b="1" dirty="0">
                <a:solidFill>
                  <a:srgbClr val="FF0000"/>
                </a:solidFill>
                <a:latin typeface="Arial"/>
                <a:ea typeface="Arial"/>
                <a:cs typeface="Arial"/>
                <a:sym typeface="Arial"/>
              </a:rPr>
              <a:t> установи</a:t>
            </a:r>
            <a:r>
              <a:rPr lang="nl-NL" sz="1850" b="1" dirty="0">
                <a:solidFill>
                  <a:srgbClr val="FF0000"/>
                </a:solidFill>
                <a:latin typeface="Arial"/>
                <a:ea typeface="Arial"/>
                <a:cs typeface="Arial"/>
                <a:sym typeface="Arial"/>
              </a:rPr>
              <a:t>: </a:t>
            </a:r>
            <a:r>
              <a:rPr lang="ru-RU" sz="1850" dirty="0">
                <a:solidFill>
                  <a:srgbClr val="000000"/>
                </a:solidFill>
                <a:latin typeface="Arial"/>
                <a:ea typeface="Arial"/>
                <a:cs typeface="Arial"/>
                <a:sym typeface="Arial"/>
              </a:rPr>
              <a:t>В </a:t>
            </a:r>
            <a:r>
              <a:rPr lang="ru-RU" sz="1850" dirty="0" err="1">
                <a:solidFill>
                  <a:srgbClr val="000000"/>
                </a:solidFill>
                <a:latin typeface="Arial"/>
                <a:ea typeface="Arial"/>
                <a:cs typeface="Arial"/>
                <a:sym typeface="Arial"/>
              </a:rPr>
              <a:t>основі</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назви</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групи</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лежить</a:t>
            </a:r>
            <a:r>
              <a:rPr lang="ru-RU" sz="1850" dirty="0">
                <a:solidFill>
                  <a:srgbClr val="000000"/>
                </a:solidFill>
                <a:latin typeface="Arial"/>
                <a:ea typeface="Arial"/>
                <a:cs typeface="Arial"/>
                <a:sym typeface="Arial"/>
              </a:rPr>
              <a:t> ваше </a:t>
            </a:r>
            <a:r>
              <a:rPr lang="ru-RU" sz="1850" dirty="0" err="1">
                <a:solidFill>
                  <a:srgbClr val="000000"/>
                </a:solidFill>
                <a:latin typeface="Arial"/>
                <a:ea typeface="Arial"/>
                <a:cs typeface="Arial"/>
                <a:sym typeface="Arial"/>
              </a:rPr>
              <a:t>місто</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чи</a:t>
            </a:r>
            <a:r>
              <a:rPr lang="ru-RU" sz="1850" dirty="0">
                <a:solidFill>
                  <a:srgbClr val="000000"/>
                </a:solidFill>
                <a:latin typeface="Arial"/>
                <a:ea typeface="Arial"/>
                <a:cs typeface="Arial"/>
                <a:sym typeface="Arial"/>
              </a:rPr>
              <a:t> школа.</a:t>
            </a:r>
            <a:endParaRPr dirty="0">
              <a:solidFill>
                <a:srgbClr val="000000"/>
              </a:solidFill>
              <a:latin typeface="Arial"/>
              <a:ea typeface="Arial"/>
              <a:cs typeface="Arial"/>
              <a:sym typeface="Arial"/>
            </a:endParaRPr>
          </a:p>
          <a:p>
            <a:pPr marL="630000" lvl="1" indent="-306000" algn="l">
              <a:lnSpc>
                <a:spcPct val="90000"/>
              </a:lnSpc>
              <a:spcBef>
                <a:spcPts val="896"/>
              </a:spcBef>
              <a:buSzPts val="1362"/>
              <a:buFont typeface="Arial"/>
              <a:buChar char="◼"/>
            </a:pPr>
            <a:r>
              <a:rPr lang="az-Cyrl-AZ" sz="1480" dirty="0">
                <a:latin typeface="Arial"/>
                <a:ea typeface="Arial"/>
                <a:cs typeface="Arial"/>
                <a:sym typeface="Arial"/>
              </a:rPr>
              <a:t>Наприклад: в міській середній школі </a:t>
            </a:r>
            <a:r>
              <a:rPr lang="nl-NL" sz="1480" dirty="0">
                <a:latin typeface="Arial"/>
                <a:ea typeface="Arial"/>
                <a:cs typeface="Arial"/>
                <a:sym typeface="Arial"/>
              </a:rPr>
              <a:t>D </a:t>
            </a:r>
            <a:r>
              <a:rPr lang="az-Cyrl-AZ" sz="1480" dirty="0">
                <a:latin typeface="Arial"/>
                <a:ea typeface="Arial"/>
                <a:cs typeface="Arial"/>
                <a:sym typeface="Arial"/>
              </a:rPr>
              <a:t>в Тель-Авіві назви всіх груп починаються на літеру </a:t>
            </a:r>
            <a:r>
              <a:rPr lang="nl-NL" sz="1480" dirty="0">
                <a:latin typeface="Arial"/>
                <a:ea typeface="Arial"/>
                <a:cs typeface="Arial"/>
                <a:sym typeface="Arial"/>
              </a:rPr>
              <a:t>D </a:t>
            </a:r>
            <a:r>
              <a:rPr lang="az-Cyrl-AZ" sz="1480" dirty="0">
                <a:latin typeface="Arial"/>
                <a:ea typeface="Arial"/>
                <a:cs typeface="Arial"/>
                <a:sym typeface="Arial"/>
              </a:rPr>
              <a:t>і звук ди - </a:t>
            </a:r>
            <a:r>
              <a:rPr lang="nl-NL" sz="1480" dirty="0">
                <a:latin typeface="Arial"/>
                <a:ea typeface="Arial"/>
                <a:cs typeface="Arial"/>
                <a:sym typeface="Arial"/>
              </a:rPr>
              <a:t>D++, Dgital, Dscover </a:t>
            </a:r>
            <a:r>
              <a:rPr lang="az-Cyrl-AZ" sz="1480" dirty="0">
                <a:latin typeface="Arial"/>
                <a:ea typeface="Arial"/>
                <a:cs typeface="Arial"/>
                <a:sym typeface="Arial"/>
              </a:rPr>
              <a:t>і </a:t>
            </a:r>
            <a:r>
              <a:rPr lang="nl-NL" sz="1480" dirty="0">
                <a:latin typeface="Arial"/>
                <a:ea typeface="Arial"/>
                <a:cs typeface="Arial"/>
                <a:sym typeface="Arial"/>
              </a:rPr>
              <a:t>D-Bug. </a:t>
            </a:r>
            <a:r>
              <a:rPr lang="ru-RU" sz="1480" dirty="0" err="1">
                <a:solidFill>
                  <a:srgbClr val="00B050"/>
                </a:solidFill>
                <a:latin typeface="Arial"/>
                <a:ea typeface="Arial"/>
                <a:cs typeface="Arial"/>
                <a:sym typeface="Arial"/>
              </a:rPr>
              <a:t>Переваги</a:t>
            </a:r>
            <a:r>
              <a:rPr lang="ru-RU" sz="1480" dirty="0">
                <a:solidFill>
                  <a:srgbClr val="00B050"/>
                </a:solidFill>
                <a:latin typeface="Arial"/>
                <a:ea typeface="Arial"/>
                <a:cs typeface="Arial"/>
                <a:sym typeface="Arial"/>
              </a:rPr>
              <a:t>: ​​легко </a:t>
            </a:r>
            <a:r>
              <a:rPr lang="ru-RU" sz="1480" dirty="0" err="1">
                <a:solidFill>
                  <a:srgbClr val="00B050"/>
                </a:solidFill>
                <a:latin typeface="Arial"/>
                <a:ea typeface="Arial"/>
                <a:cs typeface="Arial"/>
                <a:sym typeface="Arial"/>
              </a:rPr>
              <a:t>визначити</a:t>
            </a:r>
            <a:r>
              <a:rPr lang="ru-RU" sz="1480" dirty="0">
                <a:solidFill>
                  <a:srgbClr val="00B050"/>
                </a:solidFill>
                <a:latin typeface="Arial"/>
                <a:ea typeface="Arial"/>
                <a:cs typeface="Arial"/>
                <a:sym typeface="Arial"/>
              </a:rPr>
              <a:t>, </a:t>
            </a:r>
            <a:r>
              <a:rPr lang="ru-RU" sz="1480" dirty="0" err="1">
                <a:solidFill>
                  <a:srgbClr val="00B050"/>
                </a:solidFill>
                <a:latin typeface="Arial"/>
                <a:ea typeface="Arial"/>
                <a:cs typeface="Arial"/>
                <a:sym typeface="Arial"/>
              </a:rPr>
              <a:t>корисний</a:t>
            </a:r>
            <a:r>
              <a:rPr lang="ru-RU" sz="1480" dirty="0">
                <a:solidFill>
                  <a:srgbClr val="00B050"/>
                </a:solidFill>
                <a:latin typeface="Arial"/>
                <a:ea typeface="Arial"/>
                <a:cs typeface="Arial"/>
                <a:sym typeface="Arial"/>
              </a:rPr>
              <a:t> </a:t>
            </a:r>
            <a:r>
              <a:rPr lang="ru-RU" sz="1480" dirty="0" err="1">
                <a:solidFill>
                  <a:srgbClr val="00B050"/>
                </a:solidFill>
                <a:latin typeface="Arial"/>
                <a:ea typeface="Arial"/>
                <a:cs typeface="Arial"/>
                <a:sym typeface="Arial"/>
              </a:rPr>
              <a:t>протягом</a:t>
            </a:r>
            <a:r>
              <a:rPr lang="ru-RU" sz="1480" dirty="0">
                <a:solidFill>
                  <a:srgbClr val="00B050"/>
                </a:solidFill>
                <a:latin typeface="Arial"/>
                <a:ea typeface="Arial"/>
                <a:cs typeface="Arial"/>
                <a:sym typeface="Arial"/>
              </a:rPr>
              <a:t> </a:t>
            </a:r>
            <a:r>
              <a:rPr lang="ru-RU" sz="1480" dirty="0" err="1">
                <a:solidFill>
                  <a:srgbClr val="00B050"/>
                </a:solidFill>
                <a:latin typeface="Arial"/>
                <a:ea typeface="Arial"/>
                <a:cs typeface="Arial"/>
                <a:sym typeface="Arial"/>
              </a:rPr>
              <a:t>декількох</a:t>
            </a:r>
            <a:r>
              <a:rPr lang="ru-RU" sz="1480" dirty="0">
                <a:solidFill>
                  <a:srgbClr val="00B050"/>
                </a:solidFill>
                <a:latin typeface="Arial"/>
                <a:ea typeface="Arial"/>
                <a:cs typeface="Arial"/>
                <a:sym typeface="Arial"/>
              </a:rPr>
              <a:t> </a:t>
            </a:r>
            <a:r>
              <a:rPr lang="ru-RU" sz="1480" dirty="0" err="1">
                <a:solidFill>
                  <a:srgbClr val="00B050"/>
                </a:solidFill>
                <a:latin typeface="Arial"/>
                <a:ea typeface="Arial"/>
                <a:cs typeface="Arial"/>
                <a:sym typeface="Arial"/>
              </a:rPr>
              <a:t>сезонів</a:t>
            </a:r>
            <a:r>
              <a:rPr lang="nl-NL" sz="1480" dirty="0">
                <a:solidFill>
                  <a:srgbClr val="00B050"/>
                </a:solidFill>
                <a:latin typeface="Arial"/>
                <a:ea typeface="Arial"/>
                <a:cs typeface="Arial"/>
                <a:sym typeface="Arial"/>
              </a:rPr>
              <a:t>.</a:t>
            </a:r>
            <a:r>
              <a:rPr lang="nl-NL" sz="1480" dirty="0">
                <a:latin typeface="Arial"/>
                <a:ea typeface="Arial"/>
                <a:cs typeface="Arial"/>
                <a:sym typeface="Arial"/>
              </a:rPr>
              <a:t> </a:t>
            </a:r>
            <a:r>
              <a:rPr lang="ru-RU" sz="1480" dirty="0" err="1">
                <a:solidFill>
                  <a:srgbClr val="FF0000"/>
                </a:solidFill>
                <a:latin typeface="Arial"/>
                <a:ea typeface="Arial"/>
                <a:cs typeface="Arial"/>
                <a:sym typeface="Arial"/>
              </a:rPr>
              <a:t>Недоліки</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іноді</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гірше</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врізається</a:t>
            </a:r>
            <a:r>
              <a:rPr lang="ru-RU" sz="1480" dirty="0">
                <a:solidFill>
                  <a:srgbClr val="FF0000"/>
                </a:solidFill>
                <a:latin typeface="Arial"/>
                <a:ea typeface="Arial"/>
                <a:cs typeface="Arial"/>
                <a:sym typeface="Arial"/>
              </a:rPr>
              <a:t> в </a:t>
            </a:r>
            <a:r>
              <a:rPr lang="ru-RU" sz="1480" dirty="0" err="1">
                <a:solidFill>
                  <a:srgbClr val="FF0000"/>
                </a:solidFill>
                <a:latin typeface="Arial"/>
                <a:ea typeface="Arial"/>
                <a:cs typeface="Arial"/>
                <a:sym typeface="Arial"/>
              </a:rPr>
              <a:t>пам'ять</a:t>
            </a:r>
            <a:endParaRPr sz="1480" dirty="0">
              <a:solidFill>
                <a:srgbClr val="FF0000"/>
              </a:solidFill>
              <a:latin typeface="Arial"/>
              <a:ea typeface="Arial"/>
              <a:cs typeface="Arial"/>
              <a:sym typeface="Arial"/>
            </a:endParaRPr>
          </a:p>
          <a:p>
            <a:pPr marL="306000" lvl="0" indent="-306000" algn="l">
              <a:lnSpc>
                <a:spcPct val="90000"/>
              </a:lnSpc>
              <a:spcBef>
                <a:spcPts val="970"/>
              </a:spcBef>
              <a:buSzPts val="1702"/>
            </a:pPr>
            <a:r>
              <a:rPr lang="az-Cyrl-AZ" sz="1850" b="1" dirty="0">
                <a:solidFill>
                  <a:srgbClr val="FF0000"/>
                </a:solidFill>
                <a:latin typeface="Arial"/>
                <a:ea typeface="Arial"/>
                <a:cs typeface="Arial"/>
                <a:sym typeface="Arial"/>
              </a:rPr>
              <a:t>Вигадане ім'я:</a:t>
            </a:r>
            <a:r>
              <a:rPr lang="nl-NL" sz="1850" b="1" dirty="0">
                <a:solidFill>
                  <a:srgbClr val="FF0000"/>
                </a:solidFill>
                <a:latin typeface="Arial"/>
                <a:ea typeface="Arial"/>
                <a:cs typeface="Arial"/>
                <a:sym typeface="Arial"/>
              </a:rPr>
              <a:t> </a:t>
            </a:r>
            <a:r>
              <a:rPr lang="ru-RU" sz="1850" dirty="0">
                <a:solidFill>
                  <a:srgbClr val="000000"/>
                </a:solidFill>
                <a:latin typeface="Arial"/>
                <a:ea typeface="Arial"/>
                <a:cs typeface="Arial"/>
                <a:sym typeface="Arial"/>
              </a:rPr>
              <a:t>Придумайте </a:t>
            </a:r>
            <a:r>
              <a:rPr lang="ru-RU" sz="1850" dirty="0" err="1">
                <a:solidFill>
                  <a:srgbClr val="000000"/>
                </a:solidFill>
                <a:latin typeface="Arial"/>
                <a:ea typeface="Arial"/>
                <a:cs typeface="Arial"/>
                <a:sym typeface="Arial"/>
              </a:rPr>
              <a:t>власне</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ім'я</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Це</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може</a:t>
            </a:r>
            <a:r>
              <a:rPr lang="ru-RU" sz="1850" dirty="0">
                <a:solidFill>
                  <a:srgbClr val="000000"/>
                </a:solidFill>
                <a:latin typeface="Arial"/>
                <a:ea typeface="Arial"/>
                <a:cs typeface="Arial"/>
                <a:sym typeface="Arial"/>
              </a:rPr>
              <a:t> бути все, </a:t>
            </a:r>
            <a:r>
              <a:rPr lang="ru-RU" sz="1850" dirty="0" err="1">
                <a:solidFill>
                  <a:srgbClr val="000000"/>
                </a:solidFill>
                <a:latin typeface="Arial"/>
                <a:ea typeface="Arial"/>
                <a:cs typeface="Arial"/>
                <a:sym typeface="Arial"/>
              </a:rPr>
              <a:t>що</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підходить</a:t>
            </a:r>
            <a:r>
              <a:rPr lang="ru-RU" sz="1850" dirty="0">
                <a:solidFill>
                  <a:srgbClr val="000000"/>
                </a:solidFill>
                <a:latin typeface="Arial"/>
                <a:ea typeface="Arial"/>
                <a:cs typeface="Arial"/>
                <a:sym typeface="Arial"/>
              </a:rPr>
              <a:t> вам </a:t>
            </a:r>
            <a:r>
              <a:rPr lang="ru-RU" sz="1850" dirty="0" err="1">
                <a:solidFill>
                  <a:srgbClr val="000000"/>
                </a:solidFill>
                <a:latin typeface="Arial"/>
                <a:ea typeface="Arial"/>
                <a:cs typeface="Arial"/>
                <a:sym typeface="Arial"/>
              </a:rPr>
              <a:t>або</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вашій</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групі</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Воно</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може</a:t>
            </a:r>
            <a:r>
              <a:rPr lang="ru-RU" sz="1850" dirty="0">
                <a:solidFill>
                  <a:srgbClr val="000000"/>
                </a:solidFill>
                <a:latin typeface="Arial"/>
                <a:ea typeface="Arial"/>
                <a:cs typeface="Arial"/>
                <a:sym typeface="Arial"/>
              </a:rPr>
              <a:t> бути </a:t>
            </a:r>
            <a:r>
              <a:rPr lang="ru-RU" sz="1850" dirty="0" err="1">
                <a:solidFill>
                  <a:srgbClr val="000000"/>
                </a:solidFill>
                <a:latin typeface="Arial"/>
                <a:ea typeface="Arial"/>
                <a:cs typeface="Arial"/>
                <a:sym typeface="Arial"/>
              </a:rPr>
              <a:t>описовим</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або</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повністю</a:t>
            </a:r>
            <a:r>
              <a:rPr lang="ru-RU" sz="1850" dirty="0">
                <a:solidFill>
                  <a:srgbClr val="000000"/>
                </a:solidFill>
                <a:latin typeface="Arial"/>
                <a:ea typeface="Arial"/>
                <a:cs typeface="Arial"/>
                <a:sym typeface="Arial"/>
              </a:rPr>
              <a:t> </a:t>
            </a:r>
            <a:r>
              <a:rPr lang="ru-RU" sz="1850" dirty="0" err="1">
                <a:solidFill>
                  <a:srgbClr val="000000"/>
                </a:solidFill>
                <a:latin typeface="Arial"/>
                <a:ea typeface="Arial"/>
                <a:cs typeface="Arial"/>
                <a:sym typeface="Arial"/>
              </a:rPr>
              <a:t>вигаданим</a:t>
            </a:r>
            <a:r>
              <a:rPr lang="ru-RU" sz="1850" dirty="0">
                <a:solidFill>
                  <a:srgbClr val="000000"/>
                </a:solidFill>
                <a:latin typeface="Arial"/>
                <a:ea typeface="Arial"/>
                <a:cs typeface="Arial"/>
                <a:sym typeface="Arial"/>
              </a:rPr>
              <a:t>. Будь </a:t>
            </a:r>
            <a:r>
              <a:rPr lang="ru-RU" sz="1850" dirty="0" err="1">
                <a:solidFill>
                  <a:srgbClr val="000000"/>
                </a:solidFill>
                <a:latin typeface="Arial"/>
                <a:ea typeface="Arial"/>
                <a:cs typeface="Arial"/>
                <a:sym typeface="Arial"/>
              </a:rPr>
              <a:t>креативним</a:t>
            </a:r>
            <a:r>
              <a:rPr lang="ru-RU" sz="1850" dirty="0">
                <a:solidFill>
                  <a:srgbClr val="000000"/>
                </a:solidFill>
                <a:latin typeface="Arial"/>
                <a:ea typeface="Arial"/>
                <a:cs typeface="Arial"/>
                <a:sym typeface="Arial"/>
              </a:rPr>
              <a:t>!</a:t>
            </a:r>
            <a:endParaRPr dirty="0">
              <a:solidFill>
                <a:srgbClr val="000000"/>
              </a:solidFill>
              <a:latin typeface="Arial"/>
              <a:ea typeface="Arial"/>
              <a:cs typeface="Arial"/>
              <a:sym typeface="Arial"/>
            </a:endParaRPr>
          </a:p>
          <a:p>
            <a:pPr marL="630000" lvl="1" indent="-306000">
              <a:lnSpc>
                <a:spcPct val="90000"/>
              </a:lnSpc>
              <a:spcBef>
                <a:spcPts val="896"/>
              </a:spcBef>
              <a:buSzPts val="1362"/>
              <a:buFont typeface="Arial"/>
              <a:buChar char="◼"/>
            </a:pPr>
            <a:r>
              <a:rPr lang="ru-RU" sz="1480" dirty="0" err="1">
                <a:solidFill>
                  <a:srgbClr val="00B050"/>
                </a:solidFill>
                <a:latin typeface="Arial"/>
                <a:ea typeface="Arial"/>
                <a:cs typeface="Arial"/>
                <a:sym typeface="Arial"/>
              </a:rPr>
              <a:t>Переваги</a:t>
            </a:r>
            <a:r>
              <a:rPr lang="ru-RU" sz="1480" dirty="0">
                <a:solidFill>
                  <a:srgbClr val="00B050"/>
                </a:solidFill>
                <a:latin typeface="Arial"/>
                <a:ea typeface="Arial"/>
                <a:cs typeface="Arial"/>
                <a:sym typeface="Arial"/>
              </a:rPr>
              <a:t>: ​​</a:t>
            </a:r>
            <a:r>
              <a:rPr lang="ru-RU" sz="1480" dirty="0" err="1">
                <a:solidFill>
                  <a:srgbClr val="00B050"/>
                </a:solidFill>
                <a:latin typeface="Arial"/>
                <a:ea typeface="Arial"/>
                <a:cs typeface="Arial"/>
                <a:sym typeface="Arial"/>
              </a:rPr>
              <a:t>Ефектний</a:t>
            </a:r>
            <a:r>
              <a:rPr lang="ru-RU" sz="1480" dirty="0">
                <a:solidFill>
                  <a:srgbClr val="00B050"/>
                </a:solidFill>
                <a:latin typeface="Arial"/>
                <a:ea typeface="Arial"/>
                <a:cs typeface="Arial"/>
                <a:sym typeface="Arial"/>
              </a:rPr>
              <a:t>, легкий для </a:t>
            </a:r>
            <a:r>
              <a:rPr lang="ru-RU" sz="1480" dirty="0" err="1">
                <a:solidFill>
                  <a:srgbClr val="00B050"/>
                </a:solidFill>
                <a:latin typeface="Arial"/>
                <a:ea typeface="Arial"/>
                <a:cs typeface="Arial"/>
                <a:sym typeface="Arial"/>
              </a:rPr>
              <a:t>визначення</a:t>
            </a:r>
            <a:r>
              <a:rPr lang="ru-RU" sz="1480" dirty="0">
                <a:solidFill>
                  <a:srgbClr val="00B050"/>
                </a:solidFill>
                <a:latin typeface="Arial"/>
                <a:ea typeface="Arial"/>
                <a:cs typeface="Arial"/>
                <a:sym typeface="Arial"/>
              </a:rPr>
              <a:t>, </a:t>
            </a:r>
            <a:r>
              <a:rPr lang="ru-RU" sz="1480" dirty="0" err="1">
                <a:solidFill>
                  <a:srgbClr val="00B050"/>
                </a:solidFill>
                <a:latin typeface="Arial"/>
                <a:ea typeface="Arial"/>
                <a:cs typeface="Arial"/>
                <a:sym typeface="Arial"/>
              </a:rPr>
              <a:t>креативний</a:t>
            </a:r>
            <a:r>
              <a:rPr lang="ru-RU" sz="1480" dirty="0">
                <a:solidFill>
                  <a:srgbClr val="00B050"/>
                </a:solidFill>
                <a:latin typeface="Arial"/>
                <a:ea typeface="Arial"/>
                <a:cs typeface="Arial"/>
                <a:sym typeface="Arial"/>
              </a:rPr>
              <a:t>. </a:t>
            </a:r>
            <a:r>
              <a:rPr lang="ru-RU" sz="1480" dirty="0" err="1">
                <a:solidFill>
                  <a:srgbClr val="FF0000"/>
                </a:solidFill>
                <a:latin typeface="Arial"/>
                <a:ea typeface="Arial"/>
                <a:cs typeface="Arial"/>
                <a:sym typeface="Arial"/>
              </a:rPr>
              <a:t>Недоліки</a:t>
            </a:r>
            <a:r>
              <a:rPr lang="ru-RU" sz="1480" dirty="0">
                <a:solidFill>
                  <a:srgbClr val="FF0000"/>
                </a:solidFill>
                <a:latin typeface="Arial"/>
                <a:ea typeface="Arial"/>
                <a:cs typeface="Arial"/>
                <a:sym typeface="Arial"/>
              </a:rPr>
              <a:t>: ваша школа </a:t>
            </a:r>
            <a:r>
              <a:rPr lang="ru-RU" sz="1480" dirty="0" err="1">
                <a:solidFill>
                  <a:srgbClr val="FF0000"/>
                </a:solidFill>
                <a:latin typeface="Arial"/>
                <a:ea typeface="Arial"/>
                <a:cs typeface="Arial"/>
                <a:sym typeface="Arial"/>
              </a:rPr>
              <a:t>або</a:t>
            </a:r>
            <a:r>
              <a:rPr lang="ru-RU" sz="1480" dirty="0">
                <a:solidFill>
                  <a:srgbClr val="FF0000"/>
                </a:solidFill>
                <a:latin typeface="Arial"/>
                <a:ea typeface="Arial"/>
                <a:cs typeface="Arial"/>
                <a:sym typeface="Arial"/>
              </a:rPr>
              <a:t> спонсор </a:t>
            </a:r>
            <a:r>
              <a:rPr lang="ru-RU" sz="1480" dirty="0" err="1">
                <a:solidFill>
                  <a:srgbClr val="FF0000"/>
                </a:solidFill>
                <a:latin typeface="Arial"/>
                <a:ea typeface="Arial"/>
                <a:cs typeface="Arial"/>
                <a:sym typeface="Arial"/>
              </a:rPr>
              <a:t>може</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захотіти</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виступати</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від</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імені</a:t>
            </a:r>
            <a:r>
              <a:rPr lang="ru-RU" sz="1480" dirty="0">
                <a:solidFill>
                  <a:srgbClr val="FF0000"/>
                </a:solidFill>
                <a:latin typeface="Arial"/>
                <a:ea typeface="Arial"/>
                <a:cs typeface="Arial"/>
                <a:sym typeface="Arial"/>
              </a:rPr>
              <a:t> </a:t>
            </a:r>
            <a:r>
              <a:rPr lang="ru-RU" sz="1480" dirty="0" err="1">
                <a:solidFill>
                  <a:srgbClr val="FF0000"/>
                </a:solidFill>
                <a:latin typeface="Arial"/>
                <a:ea typeface="Arial"/>
                <a:cs typeface="Arial"/>
                <a:sym typeface="Arial"/>
              </a:rPr>
              <a:t>команди</a:t>
            </a:r>
            <a:endParaRPr sz="1665" dirty="0">
              <a:latin typeface="Arial"/>
              <a:ea typeface="Arial"/>
              <a:cs typeface="Arial"/>
              <a:sym typeface="Arial"/>
            </a:endParaRPr>
          </a:p>
        </p:txBody>
      </p:sp>
      <p:sp>
        <p:nvSpPr>
          <p:cNvPr id="155" name="Google Shape;155;p6"/>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nl-NL"/>
              <a:t>5</a:t>
            </a:fld>
            <a:endParaRPr/>
          </a:p>
        </p:txBody>
      </p:sp>
      <p:pic>
        <p:nvPicPr>
          <p:cNvPr id="3" name="תמונה 2">
            <a:extLst>
              <a:ext uri="{FF2B5EF4-FFF2-40B4-BE49-F238E27FC236}">
                <a16:creationId xmlns:a16="http://schemas.microsoft.com/office/drawing/2014/main" id="{41AF5112-D544-4151-B2B1-9486C11FF525}"/>
              </a:ext>
            </a:extLst>
          </p:cNvPr>
          <p:cNvPicPr>
            <a:picLocks noChangeAspect="1"/>
          </p:cNvPicPr>
          <p:nvPr/>
        </p:nvPicPr>
        <p:blipFill>
          <a:blip r:embed="rId3"/>
          <a:stretch>
            <a:fillRect/>
          </a:stretch>
        </p:blipFill>
        <p:spPr>
          <a:xfrm>
            <a:off x="447108" y="2478830"/>
            <a:ext cx="2115542" cy="2935705"/>
          </a:xfrm>
          <a:prstGeom prst="rect">
            <a:avLst/>
          </a:prstGeom>
        </p:spPr>
      </p:pic>
      <p:sp>
        <p:nvSpPr>
          <p:cNvPr id="6"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7"/>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fontScale="90000"/>
          </a:bodyPr>
          <a:lstStyle/>
          <a:p>
            <a:pPr lvl="0" algn="l">
              <a:buSzPts val="2800"/>
            </a:pPr>
            <a:r>
              <a:rPr lang="ru-RU" dirty="0">
                <a:latin typeface="Arial"/>
                <a:ea typeface="Arial"/>
                <a:cs typeface="Arial"/>
                <a:sym typeface="Arial"/>
              </a:rPr>
              <a:t>Приклад: як ми </a:t>
            </a:r>
            <a:r>
              <a:rPr lang="ru-RU" dirty="0" err="1">
                <a:latin typeface="Arial"/>
                <a:ea typeface="Arial"/>
                <a:cs typeface="Arial"/>
                <a:sym typeface="Arial"/>
              </a:rPr>
              <a:t>знайшли</a:t>
            </a:r>
            <a:r>
              <a:rPr lang="ru-RU" dirty="0">
                <a:latin typeface="Arial"/>
                <a:ea typeface="Arial"/>
                <a:cs typeface="Arial"/>
                <a:sym typeface="Arial"/>
              </a:rPr>
              <a:t> </a:t>
            </a:r>
            <a:r>
              <a:rPr lang="ru-RU" dirty="0" err="1">
                <a:latin typeface="Arial"/>
                <a:ea typeface="Arial"/>
                <a:cs typeface="Arial"/>
                <a:sym typeface="Arial"/>
              </a:rPr>
              <a:t>назву</a:t>
            </a:r>
            <a:r>
              <a:rPr lang="ru-RU" dirty="0">
                <a:latin typeface="Arial"/>
                <a:ea typeface="Arial"/>
                <a:cs typeface="Arial"/>
                <a:sym typeface="Arial"/>
              </a:rPr>
              <a:t> для </a:t>
            </a:r>
            <a:r>
              <a:rPr lang="ru-RU" dirty="0" err="1">
                <a:latin typeface="Arial"/>
                <a:ea typeface="Arial"/>
                <a:cs typeface="Arial"/>
                <a:sym typeface="Arial"/>
              </a:rPr>
              <a:t>нашої</a:t>
            </a:r>
            <a:r>
              <a:rPr lang="ru-RU" dirty="0">
                <a:latin typeface="Arial"/>
                <a:ea typeface="Arial"/>
                <a:cs typeface="Arial"/>
                <a:sym typeface="Arial"/>
              </a:rPr>
              <a:t> </a:t>
            </a:r>
            <a:r>
              <a:rPr lang="ru-RU" dirty="0" err="1">
                <a:latin typeface="Arial"/>
                <a:ea typeface="Arial"/>
                <a:cs typeface="Arial"/>
                <a:sym typeface="Arial"/>
              </a:rPr>
              <a:t>групи</a:t>
            </a:r>
            <a:endParaRPr dirty="0">
              <a:latin typeface="Arial"/>
              <a:ea typeface="Arial"/>
              <a:cs typeface="Arial"/>
              <a:sym typeface="Arial"/>
            </a:endParaRPr>
          </a:p>
        </p:txBody>
      </p:sp>
      <p:sp>
        <p:nvSpPr>
          <p:cNvPr id="166" name="Google Shape;166;p7"/>
          <p:cNvSpPr txBox="1">
            <a:spLocks noGrp="1"/>
          </p:cNvSpPr>
          <p:nvPr>
            <p:ph type="body" idx="1"/>
          </p:nvPr>
        </p:nvSpPr>
        <p:spPr>
          <a:xfrm>
            <a:off x="2124491" y="1505583"/>
            <a:ext cx="6575700" cy="4353300"/>
          </a:xfrm>
          <a:prstGeom prst="rect">
            <a:avLst/>
          </a:prstGeom>
          <a:noFill/>
          <a:ln>
            <a:noFill/>
          </a:ln>
        </p:spPr>
        <p:txBody>
          <a:bodyPr spcFirstLastPara="1" wrap="square" lIns="91425" tIns="45700" rIns="91425" bIns="45700" anchor="t" anchorCtr="0">
            <a:normAutofit fontScale="92500" lnSpcReduction="10000"/>
          </a:bodyPr>
          <a:lstStyle/>
          <a:p>
            <a:pPr marL="306000" lvl="0" indent="-306000" algn="l">
              <a:lnSpc>
                <a:spcPct val="80000"/>
              </a:lnSpc>
              <a:spcBef>
                <a:spcPts val="0"/>
              </a:spcBef>
              <a:buSzPts val="1702"/>
              <a:buFont typeface="Arial"/>
              <a:buChar char="◼"/>
            </a:pPr>
            <a:r>
              <a:rPr lang="az-Cyrl-AZ" sz="1850" dirty="0">
                <a:latin typeface="Arial"/>
                <a:ea typeface="Arial"/>
                <a:cs typeface="Arial"/>
                <a:sym typeface="Arial"/>
              </a:rPr>
              <a:t>Ми хотіли назву, яка звучала б міжнародно, тому ми вибрали англійську назву, хоча ми з Нідерландів.</a:t>
            </a:r>
          </a:p>
          <a:p>
            <a:pPr marL="306000" lvl="0" indent="-306000" algn="l">
              <a:lnSpc>
                <a:spcPct val="80000"/>
              </a:lnSpc>
              <a:spcBef>
                <a:spcPts val="0"/>
              </a:spcBef>
              <a:buSzPts val="1702"/>
              <a:buFont typeface="Arial"/>
              <a:buChar char="◼"/>
            </a:pPr>
            <a:endParaRPr lang="az-Cyrl-AZ" sz="1850" dirty="0">
              <a:latin typeface="Arial"/>
              <a:ea typeface="Arial"/>
              <a:cs typeface="Arial"/>
              <a:sym typeface="Arial"/>
            </a:endParaRPr>
          </a:p>
          <a:p>
            <a:pPr marL="306000" lvl="0" indent="-306000" algn="l">
              <a:lnSpc>
                <a:spcPct val="80000"/>
              </a:lnSpc>
              <a:spcBef>
                <a:spcPts val="0"/>
              </a:spcBef>
              <a:buSzPts val="1702"/>
              <a:buFont typeface="Arial"/>
              <a:buChar char="◼"/>
            </a:pPr>
            <a:r>
              <a:rPr lang="az-Cyrl-AZ" sz="1850" dirty="0">
                <a:latin typeface="Arial"/>
                <a:ea typeface="Arial"/>
                <a:cs typeface="Arial"/>
                <a:sym typeface="Arial"/>
              </a:rPr>
              <a:t>Всі учасниці групи - дівчата, тому в назві має бути слово </a:t>
            </a:r>
            <a:r>
              <a:rPr lang="nl-NL" sz="1850" dirty="0">
                <a:latin typeface="Arial"/>
                <a:ea typeface="Arial"/>
                <a:cs typeface="Arial"/>
                <a:sym typeface="Arial"/>
              </a:rPr>
              <a:t>girls - "</a:t>
            </a:r>
            <a:r>
              <a:rPr lang="az-Cyrl-AZ" sz="1850" dirty="0">
                <a:latin typeface="Arial"/>
                <a:ea typeface="Arial"/>
                <a:cs typeface="Arial"/>
                <a:sym typeface="Arial"/>
              </a:rPr>
              <a:t>Дівчата"</a:t>
            </a:r>
          </a:p>
          <a:p>
            <a:pPr marL="306000" lvl="0" indent="-306000" algn="l">
              <a:lnSpc>
                <a:spcPct val="80000"/>
              </a:lnSpc>
              <a:spcBef>
                <a:spcPts val="0"/>
              </a:spcBef>
              <a:buSzPts val="1702"/>
              <a:buFont typeface="Arial"/>
              <a:buChar char="◼"/>
            </a:pPr>
            <a:endParaRPr lang="az-Cyrl-AZ" sz="1850" dirty="0">
              <a:latin typeface="Arial"/>
              <a:ea typeface="Arial"/>
              <a:cs typeface="Arial"/>
              <a:sym typeface="Arial"/>
            </a:endParaRPr>
          </a:p>
          <a:p>
            <a:pPr marL="306000" lvl="0" indent="-306000" algn="l">
              <a:lnSpc>
                <a:spcPct val="80000"/>
              </a:lnSpc>
              <a:spcBef>
                <a:spcPts val="0"/>
              </a:spcBef>
              <a:buSzPts val="1702"/>
              <a:buFont typeface="Arial"/>
              <a:buChar char="◼"/>
            </a:pPr>
            <a:r>
              <a:rPr lang="az-Cyrl-AZ" sz="1850" dirty="0">
                <a:latin typeface="Arial"/>
                <a:ea typeface="Arial"/>
                <a:cs typeface="Arial"/>
                <a:sym typeface="Arial"/>
              </a:rPr>
              <a:t>Ми жартуємо, що краса – «красива» – це риса, яка визначає дівчат. Ми не менш розумні – «Розумні» – будівлі.</a:t>
            </a:r>
          </a:p>
          <a:p>
            <a:pPr marL="306000" lvl="0" indent="-306000" algn="l">
              <a:lnSpc>
                <a:spcPct val="80000"/>
              </a:lnSpc>
              <a:spcBef>
                <a:spcPts val="0"/>
              </a:spcBef>
              <a:buSzPts val="1702"/>
              <a:buFont typeface="Arial"/>
              <a:buChar char="◼"/>
            </a:pPr>
            <a:endParaRPr lang="az-Cyrl-AZ" sz="1850" dirty="0">
              <a:latin typeface="Arial"/>
              <a:ea typeface="Arial"/>
              <a:cs typeface="Arial"/>
              <a:sym typeface="Arial"/>
            </a:endParaRPr>
          </a:p>
          <a:p>
            <a:pPr marL="306000" lvl="0" indent="-306000" algn="l">
              <a:lnSpc>
                <a:spcPct val="80000"/>
              </a:lnSpc>
              <a:spcBef>
                <a:spcPts val="0"/>
              </a:spcBef>
              <a:buSzPts val="1702"/>
              <a:buFont typeface="Arial"/>
              <a:buChar char="◼"/>
            </a:pPr>
            <a:r>
              <a:rPr lang="az-Cyrl-AZ" sz="1850" dirty="0">
                <a:latin typeface="Arial"/>
                <a:ea typeface="Arial"/>
                <a:cs typeface="Arial"/>
                <a:sym typeface="Arial"/>
              </a:rPr>
              <a:t>Тож ми винайшли </a:t>
            </a:r>
            <a:r>
              <a:rPr lang="nl-NL" sz="1850" dirty="0">
                <a:latin typeface="Arial"/>
                <a:ea typeface="Arial"/>
                <a:cs typeface="Arial"/>
                <a:sym typeface="Arial"/>
              </a:rPr>
              <a:t>Pretty Smart Girls. </a:t>
            </a:r>
            <a:r>
              <a:rPr lang="az-Cyrl-AZ" sz="1850" dirty="0">
                <a:latin typeface="Arial"/>
                <a:ea typeface="Arial"/>
                <a:cs typeface="Arial"/>
                <a:sym typeface="Arial"/>
              </a:rPr>
              <a:t>Наш ментор пояснив нам, що в англійській мові сполучник </a:t>
            </a:r>
            <a:r>
              <a:rPr lang="nl-NL" sz="1850" dirty="0">
                <a:latin typeface="Arial"/>
                <a:ea typeface="Arial"/>
                <a:cs typeface="Arial"/>
                <a:sym typeface="Arial"/>
              </a:rPr>
              <a:t>Pretty smart </a:t>
            </a:r>
            <a:r>
              <a:rPr lang="az-Cyrl-AZ" sz="1850" dirty="0">
                <a:latin typeface="Arial"/>
                <a:ea typeface="Arial"/>
                <a:cs typeface="Arial"/>
                <a:sym typeface="Arial"/>
              </a:rPr>
              <a:t>має кілька значень – це гра слів! </a:t>
            </a:r>
            <a:r>
              <a:rPr lang="nl-NL" sz="1850" dirty="0">
                <a:latin typeface="Arial"/>
                <a:ea typeface="Arial"/>
                <a:cs typeface="Arial"/>
                <a:sym typeface="Arial"/>
              </a:rPr>
              <a:t>Pretty </a:t>
            </a:r>
            <a:r>
              <a:rPr lang="az-Cyrl-AZ" sz="1850" dirty="0">
                <a:latin typeface="Arial"/>
                <a:ea typeface="Arial"/>
                <a:cs typeface="Arial"/>
                <a:sym typeface="Arial"/>
              </a:rPr>
              <a:t>означає і «гарний», і «красива», а </a:t>
            </a:r>
            <a:r>
              <a:rPr lang="nl-NL" sz="1850" dirty="0">
                <a:latin typeface="Arial"/>
                <a:ea typeface="Arial"/>
                <a:cs typeface="Arial"/>
                <a:sym typeface="Arial"/>
              </a:rPr>
              <a:t>Smart </a:t>
            </a:r>
            <a:r>
              <a:rPr lang="az-Cyrl-AZ" sz="1850" dirty="0">
                <a:latin typeface="Arial"/>
                <a:ea typeface="Arial"/>
                <a:cs typeface="Arial"/>
                <a:sym typeface="Arial"/>
              </a:rPr>
              <a:t>означає «розумний», але також і «модний».</a:t>
            </a:r>
          </a:p>
          <a:p>
            <a:pPr marL="306000" lvl="0" indent="-306000" algn="l">
              <a:lnSpc>
                <a:spcPct val="80000"/>
              </a:lnSpc>
              <a:spcBef>
                <a:spcPts val="0"/>
              </a:spcBef>
              <a:buSzPts val="1702"/>
              <a:buFont typeface="Arial"/>
              <a:buChar char="◼"/>
            </a:pPr>
            <a:endParaRPr lang="az-Cyrl-AZ" sz="1850" dirty="0">
              <a:latin typeface="Arial"/>
              <a:ea typeface="Arial"/>
              <a:cs typeface="Arial"/>
              <a:sym typeface="Arial"/>
            </a:endParaRPr>
          </a:p>
          <a:p>
            <a:pPr marL="306000" lvl="0" indent="-306000" algn="l">
              <a:lnSpc>
                <a:spcPct val="80000"/>
              </a:lnSpc>
              <a:spcBef>
                <a:spcPts val="0"/>
              </a:spcBef>
              <a:buSzPts val="1702"/>
              <a:buFont typeface="Arial"/>
              <a:buChar char="◼"/>
            </a:pPr>
            <a:r>
              <a:rPr lang="nl-NL" sz="1850" dirty="0">
                <a:latin typeface="Arial"/>
                <a:ea typeface="Arial"/>
                <a:cs typeface="Arial"/>
                <a:sym typeface="Arial"/>
              </a:rPr>
              <a:t>POWER - </a:t>
            </a:r>
            <a:r>
              <a:rPr lang="az-Cyrl-AZ" sz="1850" dirty="0">
                <a:latin typeface="Arial"/>
                <a:ea typeface="Arial"/>
                <a:cs typeface="Arial"/>
                <a:sym typeface="Arial"/>
              </a:rPr>
              <a:t>це абревіатура того, що ми робимо як група:</a:t>
            </a:r>
          </a:p>
          <a:p>
            <a:pPr marL="306000" lvl="0" indent="-306000" algn="l">
              <a:lnSpc>
                <a:spcPct val="80000"/>
              </a:lnSpc>
              <a:spcBef>
                <a:spcPts val="0"/>
              </a:spcBef>
              <a:buSzPts val="1702"/>
              <a:buFont typeface="Arial"/>
              <a:buChar char="◼"/>
            </a:pPr>
            <a:r>
              <a:rPr lang="az-Cyrl-AZ" sz="1850" dirty="0">
                <a:latin typeface="Arial"/>
                <a:ea typeface="Arial"/>
                <a:cs typeface="Arial"/>
                <a:sym typeface="Arial"/>
              </a:rPr>
              <a:t>Програмування, </a:t>
            </a:r>
            <a:r>
              <a:rPr lang="nl-NL" sz="1850" dirty="0">
                <a:latin typeface="Arial"/>
                <a:ea typeface="Arial"/>
                <a:cs typeface="Arial"/>
                <a:sym typeface="Arial"/>
              </a:rPr>
              <a:t>Onderzoek (</a:t>
            </a:r>
            <a:r>
              <a:rPr lang="az-Cyrl-AZ" sz="1850" dirty="0">
                <a:latin typeface="Arial"/>
                <a:ea typeface="Arial"/>
                <a:cs typeface="Arial"/>
                <a:sym typeface="Arial"/>
              </a:rPr>
              <a:t>дослідження), </a:t>
            </a:r>
            <a:r>
              <a:rPr lang="nl-NL" sz="1850" dirty="0">
                <a:latin typeface="Arial"/>
                <a:ea typeface="Arial"/>
                <a:cs typeface="Arial"/>
                <a:sym typeface="Arial"/>
              </a:rPr>
              <a:t>Wetenschap (</a:t>
            </a:r>
            <a:r>
              <a:rPr lang="az-Cyrl-AZ" sz="1850" dirty="0">
                <a:latin typeface="Arial"/>
                <a:ea typeface="Arial"/>
                <a:cs typeface="Arial"/>
                <a:sym typeface="Arial"/>
              </a:rPr>
              <a:t>наука), Експериментування, Робототехніка.</a:t>
            </a:r>
          </a:p>
          <a:p>
            <a:pPr marL="306000" lvl="0" indent="-306000" algn="l">
              <a:lnSpc>
                <a:spcPct val="80000"/>
              </a:lnSpc>
              <a:spcBef>
                <a:spcPts val="0"/>
              </a:spcBef>
              <a:buSzPts val="1702"/>
              <a:buFont typeface="Arial"/>
              <a:buChar char="◼"/>
            </a:pPr>
            <a:endParaRPr lang="az-Cyrl-AZ" sz="1850" dirty="0">
              <a:latin typeface="Arial"/>
              <a:ea typeface="Arial"/>
              <a:cs typeface="Arial"/>
              <a:sym typeface="Arial"/>
            </a:endParaRPr>
          </a:p>
          <a:p>
            <a:pPr marL="306000" lvl="0" indent="-306000" algn="l">
              <a:lnSpc>
                <a:spcPct val="80000"/>
              </a:lnSpc>
              <a:spcBef>
                <a:spcPts val="0"/>
              </a:spcBef>
              <a:buSzPts val="1702"/>
              <a:buFont typeface="Arial"/>
              <a:buChar char="◼"/>
            </a:pPr>
            <a:r>
              <a:rPr lang="az-Cyrl-AZ" sz="1850" dirty="0">
                <a:latin typeface="Arial"/>
                <a:ea typeface="Arial"/>
                <a:cs typeface="Arial"/>
                <a:sym typeface="Arial"/>
              </a:rPr>
              <a:t>Усе разом робить нас досить розумними СИЛЬНИМИ дівчатами.</a:t>
            </a:r>
            <a:endParaRPr dirty="0">
              <a:latin typeface="Arial"/>
              <a:ea typeface="Arial"/>
              <a:cs typeface="Arial"/>
              <a:sym typeface="Arial"/>
            </a:endParaRPr>
          </a:p>
        </p:txBody>
      </p:sp>
      <p:sp>
        <p:nvSpPr>
          <p:cNvPr id="168" name="Google Shape;168;p7"/>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nl-NL"/>
              <a:t>6</a:t>
            </a:fld>
            <a:endParaRPr/>
          </a:p>
        </p:txBody>
      </p:sp>
      <p:pic>
        <p:nvPicPr>
          <p:cNvPr id="169" name="Google Shape;169;p7"/>
          <p:cNvPicPr preferRelativeResize="0"/>
          <p:nvPr/>
        </p:nvPicPr>
        <p:blipFill rotWithShape="1">
          <a:blip r:embed="rId3">
            <a:alphaModFix/>
          </a:blip>
          <a:srcRect/>
          <a:stretch/>
        </p:blipFill>
        <p:spPr>
          <a:xfrm>
            <a:off x="239198" y="2345154"/>
            <a:ext cx="1885310" cy="1658165"/>
          </a:xfrm>
          <a:prstGeom prst="rect">
            <a:avLst/>
          </a:prstGeom>
          <a:noFill/>
          <a:ln>
            <a:noFill/>
          </a:ln>
        </p:spPr>
      </p:pic>
      <p:sp>
        <p:nvSpPr>
          <p:cNvPr id="170" name="Google Shape;170;p7"/>
          <p:cNvSpPr txBox="1"/>
          <p:nvPr/>
        </p:nvSpPr>
        <p:spPr>
          <a:xfrm>
            <a:off x="1020200" y="5469987"/>
            <a:ext cx="7111735" cy="646290"/>
          </a:xfrm>
          <a:prstGeom prst="rect">
            <a:avLst/>
          </a:prstGeom>
          <a:noFill/>
          <a:ln>
            <a:noFill/>
          </a:ln>
        </p:spPr>
        <p:txBody>
          <a:bodyPr spcFirstLastPara="1" wrap="square" lIns="91425" tIns="45700" rIns="91425" bIns="45700" anchor="t" anchorCtr="0">
            <a:spAutoFit/>
          </a:bodyPr>
          <a:lstStyle/>
          <a:p>
            <a:pPr lvl="0" algn="ctr"/>
            <a:r>
              <a:rPr lang="ru-RU" sz="1800" dirty="0" err="1">
                <a:solidFill>
                  <a:schemeClr val="dk1"/>
                </a:solidFill>
              </a:rPr>
              <a:t>Немає</a:t>
            </a:r>
            <a:r>
              <a:rPr lang="ru-RU" sz="1800" dirty="0">
                <a:solidFill>
                  <a:schemeClr val="dk1"/>
                </a:solidFill>
              </a:rPr>
              <a:t> </a:t>
            </a:r>
            <a:r>
              <a:rPr lang="ru-RU" sz="1800" dirty="0" err="1">
                <a:solidFill>
                  <a:schemeClr val="dk1"/>
                </a:solidFill>
              </a:rPr>
              <a:t>значення</a:t>
            </a:r>
            <a:r>
              <a:rPr lang="ru-RU" sz="1800" dirty="0">
                <a:solidFill>
                  <a:schemeClr val="dk1"/>
                </a:solidFill>
              </a:rPr>
              <a:t>, яку </a:t>
            </a:r>
            <a:r>
              <a:rPr lang="ru-RU" sz="1800" dirty="0" err="1">
                <a:solidFill>
                  <a:schemeClr val="dk1"/>
                </a:solidFill>
              </a:rPr>
              <a:t>назву</a:t>
            </a:r>
            <a:r>
              <a:rPr lang="ru-RU" sz="1800" dirty="0">
                <a:solidFill>
                  <a:schemeClr val="dk1"/>
                </a:solidFill>
              </a:rPr>
              <a:t> </a:t>
            </a:r>
            <a:r>
              <a:rPr lang="ru-RU" sz="1800" dirty="0" err="1">
                <a:solidFill>
                  <a:schemeClr val="dk1"/>
                </a:solidFill>
              </a:rPr>
              <a:t>ви</a:t>
            </a:r>
            <a:r>
              <a:rPr lang="ru-RU" sz="1800" dirty="0">
                <a:solidFill>
                  <a:schemeClr val="dk1"/>
                </a:solidFill>
              </a:rPr>
              <a:t> </a:t>
            </a:r>
            <a:r>
              <a:rPr lang="ru-RU" sz="1800" dirty="0" err="1">
                <a:solidFill>
                  <a:schemeClr val="dk1"/>
                </a:solidFill>
              </a:rPr>
              <a:t>виберете</a:t>
            </a:r>
            <a:r>
              <a:rPr lang="ru-RU" sz="1800" dirty="0">
                <a:solidFill>
                  <a:schemeClr val="dk1"/>
                </a:solidFill>
              </a:rPr>
              <a:t>, </a:t>
            </a:r>
            <a:r>
              <a:rPr lang="ru-RU" sz="1800" dirty="0" err="1">
                <a:solidFill>
                  <a:schemeClr val="dk1"/>
                </a:solidFill>
              </a:rPr>
              <a:t>якщо</a:t>
            </a:r>
            <a:r>
              <a:rPr lang="ru-RU" sz="1800" dirty="0">
                <a:solidFill>
                  <a:schemeClr val="dk1"/>
                </a:solidFill>
              </a:rPr>
              <a:t> </a:t>
            </a:r>
            <a:r>
              <a:rPr lang="ru-RU" sz="1800" dirty="0" err="1">
                <a:solidFill>
                  <a:schemeClr val="dk1"/>
                </a:solidFill>
              </a:rPr>
              <a:t>ви</a:t>
            </a:r>
            <a:r>
              <a:rPr lang="ru-RU" sz="1800" dirty="0">
                <a:solidFill>
                  <a:schemeClr val="dk1"/>
                </a:solidFill>
              </a:rPr>
              <a:t> </a:t>
            </a:r>
            <a:r>
              <a:rPr lang="ru-RU" sz="1800" dirty="0" err="1">
                <a:solidFill>
                  <a:schemeClr val="dk1"/>
                </a:solidFill>
              </a:rPr>
              <a:t>переконаєтеся</a:t>
            </a:r>
            <a:r>
              <a:rPr lang="ru-RU" sz="1800" dirty="0">
                <a:solidFill>
                  <a:schemeClr val="dk1"/>
                </a:solidFill>
              </a:rPr>
              <a:t>, </a:t>
            </a:r>
            <a:r>
              <a:rPr lang="ru-RU" sz="1800" dirty="0" err="1">
                <a:solidFill>
                  <a:schemeClr val="dk1"/>
                </a:solidFill>
              </a:rPr>
              <a:t>що</a:t>
            </a:r>
            <a:r>
              <a:rPr lang="ru-RU" sz="1800" dirty="0">
                <a:solidFill>
                  <a:schemeClr val="dk1"/>
                </a:solidFill>
              </a:rPr>
              <a:t> вона </a:t>
            </a:r>
            <a:r>
              <a:rPr lang="ru-RU" sz="1800" dirty="0" err="1">
                <a:solidFill>
                  <a:schemeClr val="dk1"/>
                </a:solidFill>
              </a:rPr>
              <a:t>має</a:t>
            </a:r>
            <a:r>
              <a:rPr lang="ru-RU" sz="1800" dirty="0">
                <a:solidFill>
                  <a:schemeClr val="dk1"/>
                </a:solidFill>
              </a:rPr>
              <a:t> </a:t>
            </a:r>
            <a:r>
              <a:rPr lang="ru-RU" sz="1800" dirty="0" err="1">
                <a:solidFill>
                  <a:schemeClr val="dk1"/>
                </a:solidFill>
              </a:rPr>
              <a:t>значення</a:t>
            </a:r>
            <a:r>
              <a:rPr lang="ru-RU" sz="1800" dirty="0">
                <a:solidFill>
                  <a:schemeClr val="dk1"/>
                </a:solidFill>
              </a:rPr>
              <a:t> в очах </a:t>
            </a:r>
            <a:r>
              <a:rPr lang="ru-RU" sz="1800" dirty="0" err="1">
                <a:solidFill>
                  <a:schemeClr val="dk1"/>
                </a:solidFill>
              </a:rPr>
              <a:t>групи</a:t>
            </a:r>
            <a:r>
              <a:rPr lang="ru-RU" sz="1800" dirty="0">
                <a:solidFill>
                  <a:schemeClr val="dk1"/>
                </a:solidFill>
              </a:rPr>
              <a:t>.</a:t>
            </a:r>
            <a:endParaRPr dirty="0"/>
          </a:p>
        </p:txBody>
      </p:sp>
      <p:sp>
        <p:nvSpPr>
          <p:cNvPr id="7"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lvl="0" algn="l">
              <a:buSzPts val="2800"/>
            </a:pPr>
            <a:r>
              <a:rPr lang="az-Cyrl-AZ" dirty="0">
                <a:latin typeface="Arial"/>
                <a:ea typeface="Arial"/>
                <a:cs typeface="Arial"/>
                <a:sym typeface="Arial"/>
              </a:rPr>
              <a:t>Розробка логотипу для групи</a:t>
            </a:r>
            <a:endParaRPr dirty="0">
              <a:latin typeface="Arial"/>
              <a:ea typeface="Arial"/>
              <a:cs typeface="Arial"/>
              <a:sym typeface="Arial"/>
            </a:endParaRPr>
          </a:p>
        </p:txBody>
      </p:sp>
      <p:sp>
        <p:nvSpPr>
          <p:cNvPr id="177" name="Google Shape;177;p8"/>
          <p:cNvSpPr txBox="1">
            <a:spLocks noGrp="1"/>
          </p:cNvSpPr>
          <p:nvPr>
            <p:ph type="body" idx="1"/>
          </p:nvPr>
        </p:nvSpPr>
        <p:spPr>
          <a:xfrm>
            <a:off x="3343692" y="1505583"/>
            <a:ext cx="5319600" cy="4353300"/>
          </a:xfrm>
          <a:prstGeom prst="rect">
            <a:avLst/>
          </a:prstGeom>
          <a:noFill/>
          <a:ln>
            <a:noFill/>
          </a:ln>
        </p:spPr>
        <p:txBody>
          <a:bodyPr spcFirstLastPara="1" wrap="square" lIns="91425" tIns="45700" rIns="91425" bIns="45700" anchor="t" anchorCtr="0">
            <a:noAutofit/>
          </a:bodyPr>
          <a:lstStyle/>
          <a:p>
            <a:pPr marL="305435" lvl="0" indent="-305435" algn="l">
              <a:lnSpc>
                <a:spcPct val="80000"/>
              </a:lnSpc>
              <a:spcBef>
                <a:spcPts val="1000"/>
              </a:spcBef>
              <a:buSzPts val="2318"/>
              <a:buFont typeface="Arial"/>
              <a:buChar char="◼"/>
            </a:pPr>
            <a:r>
              <a:rPr lang="az-Cyrl-AZ" sz="2200">
                <a:latin typeface="Arial"/>
                <a:ea typeface="Arial"/>
                <a:cs typeface="Arial"/>
                <a:sym typeface="Arial"/>
              </a:rPr>
              <a:t>Кожній команді потрібна назва.</a:t>
            </a:r>
            <a:endParaRPr lang="uk-UA"/>
          </a:p>
          <a:p>
            <a:pPr marL="305435" lvl="0" indent="-305435" algn="l">
              <a:lnSpc>
                <a:spcPct val="80000"/>
              </a:lnSpc>
              <a:spcBef>
                <a:spcPts val="1000"/>
              </a:spcBef>
              <a:buSzPts val="2318"/>
              <a:buFont typeface="Arial"/>
              <a:buChar char="◼"/>
            </a:pPr>
            <a:r>
              <a:rPr lang="az-Cyrl-AZ" sz="2200" dirty="0">
                <a:latin typeface="Arial"/>
                <a:ea typeface="Arial"/>
                <a:cs typeface="Arial"/>
                <a:sym typeface="Arial"/>
              </a:rPr>
              <a:t>Логотип команди необов’язковий, але веселий!</a:t>
            </a:r>
            <a:endParaRPr lang="az-Cyrl-AZ" sz="2200" dirty="0">
              <a:latin typeface="Arial"/>
              <a:ea typeface="Arial"/>
              <a:cs typeface="Arial"/>
            </a:endParaRPr>
          </a:p>
          <a:p>
            <a:pPr marL="305435" lvl="0" indent="-305435" algn="l">
              <a:lnSpc>
                <a:spcPct val="80000"/>
              </a:lnSpc>
              <a:spcBef>
                <a:spcPts val="1000"/>
              </a:spcBef>
              <a:buSzPts val="2318"/>
              <a:buFont typeface="Arial"/>
              <a:buChar char="◼"/>
            </a:pPr>
            <a:r>
              <a:rPr lang="az-Cyrl-AZ" sz="2200" dirty="0">
                <a:latin typeface="Arial"/>
                <a:ea typeface="Arial"/>
                <a:cs typeface="Arial"/>
                <a:sym typeface="Arial"/>
              </a:rPr>
              <a:t>Наш логотип барвистий. Це відображає веселощі, різноманітність і пристрасть до науки, які є характерними рисами групи.</a:t>
            </a:r>
            <a:endParaRPr lang="az-Cyrl-AZ" sz="2200" dirty="0">
              <a:latin typeface="Arial"/>
              <a:ea typeface="Arial"/>
              <a:cs typeface="Arial"/>
            </a:endParaRPr>
          </a:p>
          <a:p>
            <a:pPr marL="305435" lvl="0" indent="-305435" algn="l">
              <a:lnSpc>
                <a:spcPct val="80000"/>
              </a:lnSpc>
              <a:spcBef>
                <a:spcPts val="1000"/>
              </a:spcBef>
              <a:buSzPts val="2318"/>
              <a:buFont typeface="Arial"/>
              <a:buChar char="◼"/>
            </a:pPr>
            <a:r>
              <a:rPr lang="az-Cyrl-AZ" sz="2200" dirty="0">
                <a:latin typeface="Arial"/>
                <a:ea typeface="Arial"/>
                <a:cs typeface="Arial"/>
                <a:sym typeface="Arial"/>
              </a:rPr>
              <a:t>Слова в логотипі написані шрифтом, який відповідає їхньому значенню.</a:t>
            </a:r>
            <a:endParaRPr lang="az-Cyrl-AZ" sz="2200" dirty="0">
              <a:latin typeface="Arial"/>
              <a:ea typeface="Arial"/>
              <a:cs typeface="Arial"/>
            </a:endParaRPr>
          </a:p>
          <a:p>
            <a:pPr marL="305435" lvl="0" indent="-305435" algn="l">
              <a:lnSpc>
                <a:spcPct val="80000"/>
              </a:lnSpc>
              <a:spcBef>
                <a:spcPts val="1000"/>
              </a:spcBef>
              <a:buSzPts val="2318"/>
              <a:buFont typeface="Arial"/>
              <a:buChar char="◼"/>
            </a:pPr>
            <a:r>
              <a:rPr lang="az-Cyrl-AZ" sz="2200" dirty="0">
                <a:latin typeface="Arial"/>
                <a:ea typeface="Arial"/>
                <a:cs typeface="Arial"/>
                <a:sym typeface="Arial"/>
              </a:rPr>
              <a:t>У нас є різні логотипи для матеріалів/цифрових матеріалів і майки, але обидва ідентифікуються з командою.</a:t>
            </a:r>
            <a:endParaRPr sz="2200" dirty="0">
              <a:latin typeface="Arial"/>
              <a:ea typeface="Arial"/>
              <a:cs typeface="Arial"/>
            </a:endParaRPr>
          </a:p>
        </p:txBody>
      </p:sp>
      <p:sp>
        <p:nvSpPr>
          <p:cNvPr id="179" name="Google Shape;179;p8"/>
          <p:cNvSpPr txBox="1"/>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nl-NL" sz="1800" b="0" i="0" u="none" strike="noStrike" cap="none">
                <a:solidFill>
                  <a:srgbClr val="2D58AC"/>
                </a:solidFill>
                <a:latin typeface="Gill Sans"/>
                <a:ea typeface="Gill Sans"/>
                <a:cs typeface="Gill Sans"/>
                <a:sym typeface="Gill Sans"/>
              </a:rPr>
              <a:t>7</a:t>
            </a:fld>
            <a:endParaRPr sz="1800" b="0" i="0" u="none" strike="noStrike" cap="none">
              <a:solidFill>
                <a:srgbClr val="2D58AC"/>
              </a:solidFill>
              <a:latin typeface="Gill Sans"/>
              <a:ea typeface="Gill Sans"/>
              <a:cs typeface="Gill Sans"/>
              <a:sym typeface="Gill Sans"/>
            </a:endParaRPr>
          </a:p>
        </p:txBody>
      </p:sp>
      <p:pic>
        <p:nvPicPr>
          <p:cNvPr id="180" name="Google Shape;180;p8"/>
          <p:cNvPicPr preferRelativeResize="0"/>
          <p:nvPr/>
        </p:nvPicPr>
        <p:blipFill rotWithShape="1">
          <a:blip r:embed="rId3">
            <a:alphaModFix/>
          </a:blip>
          <a:srcRect/>
          <a:stretch/>
        </p:blipFill>
        <p:spPr>
          <a:xfrm>
            <a:off x="815226" y="1581160"/>
            <a:ext cx="1807884" cy="1590067"/>
          </a:xfrm>
          <a:prstGeom prst="rect">
            <a:avLst/>
          </a:prstGeom>
          <a:noFill/>
          <a:ln>
            <a:noFill/>
          </a:ln>
        </p:spPr>
      </p:pic>
      <p:pic>
        <p:nvPicPr>
          <p:cNvPr id="181" name="Google Shape;181;p8"/>
          <p:cNvPicPr preferRelativeResize="0"/>
          <p:nvPr/>
        </p:nvPicPr>
        <p:blipFill rotWithShape="1">
          <a:blip r:embed="rId4">
            <a:alphaModFix/>
          </a:blip>
          <a:srcRect/>
          <a:stretch/>
        </p:blipFill>
        <p:spPr>
          <a:xfrm>
            <a:off x="585041" y="3704671"/>
            <a:ext cx="2199743" cy="2191150"/>
          </a:xfrm>
          <a:prstGeom prst="rect">
            <a:avLst/>
          </a:prstGeom>
          <a:noFill/>
          <a:ln>
            <a:noFill/>
          </a:ln>
        </p:spPr>
      </p:pic>
      <p:sp>
        <p:nvSpPr>
          <p:cNvPr id="7"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Autofit/>
          </a:bodyPr>
          <a:lstStyle/>
          <a:p>
            <a:pPr lvl="0">
              <a:buSzPts val="2800"/>
            </a:pPr>
            <a:r>
              <a:rPr lang="ru-RU" sz="2000" dirty="0">
                <a:latin typeface="Arial"/>
                <a:ea typeface="Arial"/>
                <a:cs typeface="Arial"/>
                <a:sym typeface="Arial"/>
              </a:rPr>
              <a:t>Сорочки та </a:t>
            </a:r>
            <a:r>
              <a:rPr lang="ru-RU" sz="2000" dirty="0" err="1">
                <a:latin typeface="Arial"/>
                <a:ea typeface="Arial"/>
                <a:cs typeface="Arial"/>
                <a:sym typeface="Arial"/>
              </a:rPr>
              <a:t>капелюхи</a:t>
            </a:r>
            <a:r>
              <a:rPr lang="ru-RU" sz="2000" dirty="0">
                <a:latin typeface="Arial"/>
                <a:ea typeface="Arial"/>
                <a:cs typeface="Arial"/>
                <a:sym typeface="Arial"/>
              </a:rPr>
              <a:t> </a:t>
            </a:r>
            <a:r>
              <a:rPr lang="ru-RU" sz="2000" dirty="0" err="1">
                <a:latin typeface="Arial"/>
                <a:ea typeface="Arial"/>
                <a:cs typeface="Arial"/>
                <a:sym typeface="Arial"/>
              </a:rPr>
              <a:t>допомагають</a:t>
            </a:r>
            <a:r>
              <a:rPr lang="ru-RU" sz="2000" dirty="0">
                <a:latin typeface="Arial"/>
                <a:ea typeface="Arial"/>
                <a:cs typeface="Arial"/>
                <a:sym typeface="Arial"/>
              </a:rPr>
              <a:t> </a:t>
            </a:r>
            <a:r>
              <a:rPr lang="ru-RU" sz="2000" dirty="0" err="1">
                <a:latin typeface="Arial"/>
                <a:ea typeface="Arial"/>
                <a:cs typeface="Arial"/>
                <a:sym typeface="Arial"/>
              </a:rPr>
              <a:t>розвивати</a:t>
            </a:r>
            <a:r>
              <a:rPr lang="ru-RU" sz="2000" dirty="0">
                <a:latin typeface="Arial"/>
                <a:ea typeface="Arial"/>
                <a:cs typeface="Arial"/>
                <a:sym typeface="Arial"/>
              </a:rPr>
              <a:t> </a:t>
            </a:r>
            <a:r>
              <a:rPr lang="ru-RU" sz="2000" dirty="0" err="1">
                <a:latin typeface="Arial"/>
                <a:ea typeface="Arial"/>
                <a:cs typeface="Arial"/>
                <a:sym typeface="Arial"/>
              </a:rPr>
              <a:t>групову</a:t>
            </a:r>
            <a:r>
              <a:rPr lang="ru-RU" sz="2000" dirty="0">
                <a:latin typeface="Arial"/>
                <a:ea typeface="Arial"/>
                <a:cs typeface="Arial"/>
                <a:sym typeface="Arial"/>
              </a:rPr>
              <a:t> </a:t>
            </a:r>
            <a:r>
              <a:rPr lang="ru-RU" sz="2000" dirty="0" err="1">
                <a:latin typeface="Arial"/>
                <a:ea typeface="Arial"/>
                <a:cs typeface="Arial"/>
                <a:sym typeface="Arial"/>
              </a:rPr>
              <a:t>ідентичність</a:t>
            </a:r>
            <a:endParaRPr sz="2000" dirty="0">
              <a:latin typeface="Arial"/>
              <a:ea typeface="Arial"/>
              <a:cs typeface="Arial"/>
              <a:sym typeface="Arial"/>
            </a:endParaRPr>
          </a:p>
        </p:txBody>
      </p:sp>
      <p:sp>
        <p:nvSpPr>
          <p:cNvPr id="188" name="Google Shape;188;p9"/>
          <p:cNvSpPr txBox="1">
            <a:spLocks noGrp="1"/>
          </p:cNvSpPr>
          <p:nvPr>
            <p:ph type="body" idx="1"/>
          </p:nvPr>
        </p:nvSpPr>
        <p:spPr>
          <a:xfrm>
            <a:off x="448092" y="1505583"/>
            <a:ext cx="5498752" cy="4353215"/>
          </a:xfrm>
          <a:prstGeom prst="rect">
            <a:avLst/>
          </a:prstGeom>
          <a:noFill/>
          <a:ln>
            <a:noFill/>
          </a:ln>
        </p:spPr>
        <p:txBody>
          <a:bodyPr spcFirstLastPara="1" wrap="square" lIns="91425" tIns="45700" rIns="91425" bIns="45700" anchor="t" anchorCtr="0">
            <a:normAutofit/>
          </a:bodyPr>
          <a:lstStyle/>
          <a:p>
            <a:pPr marL="306000" lvl="0" indent="-306000" algn="l">
              <a:spcBef>
                <a:spcPts val="0"/>
              </a:spcBef>
              <a:buSzPts val="1656"/>
              <a:buFont typeface="Arial"/>
              <a:buChar char="◼"/>
            </a:pPr>
            <a:r>
              <a:rPr lang="az-Cyrl-AZ" sz="1600" dirty="0">
                <a:latin typeface="Arial"/>
                <a:ea typeface="Arial"/>
                <a:cs typeface="Arial"/>
                <a:sym typeface="Arial"/>
              </a:rPr>
              <a:t>Наші сорочки змінюються щороку. Ми почали з простого дизайну, але, набуваючи досвіду, ми інвестували більше часу в наш одяг і зовнішній вигляд.</a:t>
            </a:r>
          </a:p>
          <a:p>
            <a:pPr marL="306000" lvl="0" indent="-306000" algn="l">
              <a:spcBef>
                <a:spcPts val="0"/>
              </a:spcBef>
              <a:buSzPts val="1656"/>
              <a:buFont typeface="Arial"/>
              <a:buChar char="◼"/>
            </a:pPr>
            <a:r>
              <a:rPr lang="az-Cyrl-AZ" sz="1600" dirty="0">
                <a:latin typeface="Arial"/>
                <a:ea typeface="Arial"/>
                <a:cs typeface="Arial"/>
                <a:sym typeface="Arial"/>
              </a:rPr>
              <a:t>Ми завжди носимо якийсь капелюх. Це набагато веселіше!</a:t>
            </a:r>
          </a:p>
          <a:p>
            <a:pPr marL="306000" lvl="0" indent="-306000" algn="l">
              <a:spcBef>
                <a:spcPts val="0"/>
              </a:spcBef>
              <a:buSzPts val="1656"/>
              <a:buFont typeface="Arial"/>
              <a:buChar char="◼"/>
            </a:pPr>
            <a:r>
              <a:rPr lang="az-Cyrl-AZ" sz="1600" dirty="0">
                <a:latin typeface="Arial"/>
                <a:ea typeface="Arial"/>
                <a:cs typeface="Arial"/>
                <a:sym typeface="Arial"/>
              </a:rPr>
              <a:t>Цього року ми також додали светри та жакети.</a:t>
            </a:r>
            <a:endParaRPr sz="1600" dirty="0">
              <a:latin typeface="Arial"/>
              <a:ea typeface="Arial"/>
              <a:cs typeface="Arial"/>
              <a:sym typeface="Arial"/>
            </a:endParaRPr>
          </a:p>
        </p:txBody>
      </p:sp>
      <p:sp>
        <p:nvSpPr>
          <p:cNvPr id="190" name="Google Shape;190;p9"/>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nl-NL"/>
              <a:t>8</a:t>
            </a:fld>
            <a:endParaRPr/>
          </a:p>
        </p:txBody>
      </p:sp>
      <p:pic>
        <p:nvPicPr>
          <p:cNvPr id="3" name="תמונה 2">
            <a:extLst>
              <a:ext uri="{FF2B5EF4-FFF2-40B4-BE49-F238E27FC236}">
                <a16:creationId xmlns:a16="http://schemas.microsoft.com/office/drawing/2014/main" id="{5FB0453B-C255-4B1F-9EE3-86B3EA811491}"/>
              </a:ext>
            </a:extLst>
          </p:cNvPr>
          <p:cNvPicPr>
            <a:picLocks noChangeAspect="1"/>
          </p:cNvPicPr>
          <p:nvPr/>
        </p:nvPicPr>
        <p:blipFill>
          <a:blip r:embed="rId3"/>
          <a:stretch>
            <a:fillRect/>
          </a:stretch>
        </p:blipFill>
        <p:spPr>
          <a:xfrm>
            <a:off x="785468" y="3869209"/>
            <a:ext cx="2166119" cy="2888158"/>
          </a:xfrm>
          <a:prstGeom prst="rect">
            <a:avLst/>
          </a:prstGeom>
        </p:spPr>
      </p:pic>
      <p:pic>
        <p:nvPicPr>
          <p:cNvPr id="5" name="תמונה 4">
            <a:extLst>
              <a:ext uri="{FF2B5EF4-FFF2-40B4-BE49-F238E27FC236}">
                <a16:creationId xmlns:a16="http://schemas.microsoft.com/office/drawing/2014/main" id="{26A09245-6F5E-404D-869D-27230A9D4463}"/>
              </a:ext>
            </a:extLst>
          </p:cNvPr>
          <p:cNvPicPr>
            <a:picLocks noChangeAspect="1"/>
          </p:cNvPicPr>
          <p:nvPr/>
        </p:nvPicPr>
        <p:blipFill>
          <a:blip r:embed="rId4"/>
          <a:stretch>
            <a:fillRect/>
          </a:stretch>
        </p:blipFill>
        <p:spPr>
          <a:xfrm>
            <a:off x="3179680" y="3869209"/>
            <a:ext cx="2664828" cy="2888158"/>
          </a:xfrm>
          <a:prstGeom prst="rect">
            <a:avLst/>
          </a:prstGeom>
          <a:effectLst>
            <a:reflection blurRad="990600" stA="82000" endPos="65000" dist="863600" dir="5400000" sy="-100000" algn="bl" rotWithShape="0"/>
          </a:effectLst>
        </p:spPr>
      </p:pic>
      <p:pic>
        <p:nvPicPr>
          <p:cNvPr id="7" name="תמונה 6">
            <a:extLst>
              <a:ext uri="{FF2B5EF4-FFF2-40B4-BE49-F238E27FC236}">
                <a16:creationId xmlns:a16="http://schemas.microsoft.com/office/drawing/2014/main" id="{7BB40E55-B811-47AE-95FE-3C2BBEEE8328}"/>
              </a:ext>
            </a:extLst>
          </p:cNvPr>
          <p:cNvPicPr>
            <a:picLocks noChangeAspect="1"/>
          </p:cNvPicPr>
          <p:nvPr/>
        </p:nvPicPr>
        <p:blipFill>
          <a:blip r:embed="rId5"/>
          <a:stretch>
            <a:fillRect/>
          </a:stretch>
        </p:blipFill>
        <p:spPr>
          <a:xfrm>
            <a:off x="5844508" y="1561250"/>
            <a:ext cx="2922277" cy="2191708"/>
          </a:xfrm>
          <a:prstGeom prst="rect">
            <a:avLst/>
          </a:prstGeom>
          <a:effectLst>
            <a:outerShdw blurRad="215900" dist="50800" dir="5400000" algn="ctr" rotWithShape="0">
              <a:schemeClr val="bg2">
                <a:alpha val="99000"/>
              </a:schemeClr>
            </a:outerShdw>
          </a:effectLst>
        </p:spPr>
      </p:pic>
      <p:sp>
        <p:nvSpPr>
          <p:cNvPr id="8"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lvl="0">
              <a:buSzPts val="2800"/>
            </a:pPr>
            <a:r>
              <a:rPr lang="az-Cyrl-AZ" dirty="0">
                <a:latin typeface="Arial"/>
                <a:ea typeface="Arial"/>
                <a:cs typeface="Arial"/>
                <a:sym typeface="Arial"/>
              </a:rPr>
              <a:t>Групове заохочення</a:t>
            </a:r>
            <a:endParaRPr dirty="0">
              <a:latin typeface="Arial"/>
              <a:ea typeface="Arial"/>
              <a:cs typeface="Arial"/>
              <a:sym typeface="Arial"/>
            </a:endParaRPr>
          </a:p>
        </p:txBody>
      </p:sp>
      <p:sp>
        <p:nvSpPr>
          <p:cNvPr id="204" name="Google Shape;204;p10"/>
          <p:cNvSpPr txBox="1">
            <a:spLocks noGrp="1"/>
          </p:cNvSpPr>
          <p:nvPr>
            <p:ph type="body" idx="1"/>
          </p:nvPr>
        </p:nvSpPr>
        <p:spPr>
          <a:xfrm>
            <a:off x="448091" y="1505583"/>
            <a:ext cx="8238707" cy="4353215"/>
          </a:xfrm>
          <a:prstGeom prst="rect">
            <a:avLst/>
          </a:prstGeom>
          <a:noFill/>
          <a:ln>
            <a:noFill/>
          </a:ln>
        </p:spPr>
        <p:txBody>
          <a:bodyPr spcFirstLastPara="1" wrap="square" lIns="91425" tIns="45700" rIns="91425" bIns="45700" anchor="t" anchorCtr="0">
            <a:normAutofit fontScale="92500" lnSpcReduction="10000"/>
          </a:bodyPr>
          <a:lstStyle/>
          <a:p>
            <a:pPr marL="306000" lvl="0" indent="-306000" algn="l">
              <a:spcBef>
                <a:spcPts val="0"/>
              </a:spcBef>
              <a:buFont typeface="Arial"/>
              <a:buChar char="◼"/>
            </a:pPr>
            <a:r>
              <a:rPr lang="az-Cyrl-AZ" sz="3200" dirty="0">
                <a:latin typeface="Arial"/>
                <a:ea typeface="Arial"/>
                <a:cs typeface="Arial"/>
                <a:sym typeface="Arial"/>
              </a:rPr>
              <a:t>Підбадьорення, крик або пісня можуть допомогти визначити вас як групу.</a:t>
            </a:r>
            <a:endParaRPr lang="en-US" sz="3200" dirty="0">
              <a:latin typeface="Arial"/>
              <a:ea typeface="Arial"/>
              <a:cs typeface="Arial"/>
              <a:sym typeface="Arial"/>
            </a:endParaRPr>
          </a:p>
          <a:p>
            <a:pPr marL="306000" lvl="0" indent="-306000" algn="l">
              <a:spcBef>
                <a:spcPts val="0"/>
              </a:spcBef>
              <a:buFont typeface="Arial"/>
              <a:buChar char="◼"/>
            </a:pPr>
            <a:endParaRPr lang="az-Cyrl-AZ" sz="3200" dirty="0">
              <a:latin typeface="Arial"/>
              <a:ea typeface="Arial"/>
              <a:cs typeface="Arial"/>
              <a:sym typeface="Arial"/>
            </a:endParaRPr>
          </a:p>
          <a:p>
            <a:pPr marL="306000" lvl="0" indent="-306000" algn="l">
              <a:spcBef>
                <a:spcPts val="0"/>
              </a:spcBef>
              <a:buFont typeface="Arial"/>
              <a:buChar char="◼"/>
            </a:pPr>
            <a:r>
              <a:rPr lang="az-Cyrl-AZ" sz="3200" dirty="0">
                <a:latin typeface="Arial"/>
                <a:ea typeface="Arial"/>
                <a:cs typeface="Arial"/>
                <a:sym typeface="Arial"/>
              </a:rPr>
              <a:t>Ви можете збагатити свою особистість, створивши спеціальну підбадьорливу пісню, яка посилить вашу присутність у групі.</a:t>
            </a:r>
            <a:endParaRPr lang="en-US" sz="3200" dirty="0">
              <a:latin typeface="Arial"/>
              <a:ea typeface="Arial"/>
              <a:cs typeface="Arial"/>
              <a:sym typeface="Arial"/>
            </a:endParaRPr>
          </a:p>
          <a:p>
            <a:pPr marL="306000" lvl="0" indent="-306000" algn="l">
              <a:spcBef>
                <a:spcPts val="0"/>
              </a:spcBef>
              <a:buFont typeface="Arial"/>
              <a:buChar char="◼"/>
            </a:pPr>
            <a:endParaRPr lang="az-Cyrl-AZ" sz="3200" dirty="0">
              <a:latin typeface="Arial"/>
              <a:ea typeface="Arial"/>
              <a:cs typeface="Arial"/>
              <a:sym typeface="Arial"/>
            </a:endParaRPr>
          </a:p>
          <a:p>
            <a:pPr marL="306000" lvl="0" indent="-306000" algn="l">
              <a:spcBef>
                <a:spcPts val="0"/>
              </a:spcBef>
              <a:buFont typeface="Arial"/>
              <a:buChar char="◼"/>
            </a:pPr>
            <a:r>
              <a:rPr lang="az-Cyrl-AZ" sz="3200" dirty="0">
                <a:latin typeface="Arial"/>
                <a:ea typeface="Arial"/>
                <a:cs typeface="Arial"/>
                <a:sym typeface="Arial"/>
              </a:rPr>
              <a:t>Можливо, ви навіть можете додати унікальний танець!</a:t>
            </a:r>
            <a:endParaRPr sz="3200" dirty="0">
              <a:latin typeface="Arial"/>
              <a:ea typeface="Arial"/>
              <a:cs typeface="Arial"/>
              <a:sym typeface="Arial"/>
            </a:endParaRPr>
          </a:p>
        </p:txBody>
      </p:sp>
      <p:sp>
        <p:nvSpPr>
          <p:cNvPr id="206" name="Google Shape;206;p10"/>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nl-NL"/>
              <a:t>9</a:t>
            </a:fld>
            <a:endParaRPr/>
          </a:p>
        </p:txBody>
      </p:sp>
      <p:sp>
        <p:nvSpPr>
          <p:cNvPr id="5" name="Google Shape;102;p1"/>
          <p:cNvSpPr txBox="1">
            <a:spLocks/>
          </p:cNvSpPr>
          <p:nvPr/>
        </p:nvSpPr>
        <p:spPr>
          <a:xfrm>
            <a:off x="6062472" y="6562839"/>
            <a:ext cx="3008376" cy="2951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8911" algn="l" rtl="0">
              <a:lnSpc>
                <a:spcPct val="100000"/>
              </a:lnSpc>
              <a:spcBef>
                <a:spcPts val="720"/>
              </a:spcBef>
              <a:spcAft>
                <a:spcPts val="0"/>
              </a:spcAft>
              <a:buClr>
                <a:schemeClr val="accent2"/>
              </a:buClr>
              <a:buSzPts val="3312"/>
              <a:buFont typeface="Noto Sans Symbols"/>
              <a:buChar char="◼"/>
              <a:defRPr sz="3600" b="0" i="0" u="none" strike="noStrike" cap="none">
                <a:solidFill>
                  <a:schemeClr val="dk2"/>
                </a:solidFill>
                <a:latin typeface="Gill Sans"/>
                <a:ea typeface="Gill Sans"/>
                <a:cs typeface="Gill Sans"/>
                <a:sym typeface="Gill Sans"/>
              </a:defRPr>
            </a:lvl1pPr>
            <a:lvl2pPr marL="914400" marR="0" lvl="1" indent="-415544" algn="l" rtl="0">
              <a:lnSpc>
                <a:spcPct val="100000"/>
              </a:lnSpc>
              <a:spcBef>
                <a:spcPts val="640"/>
              </a:spcBef>
              <a:spcAft>
                <a:spcPts val="0"/>
              </a:spcAft>
              <a:buClr>
                <a:schemeClr val="accent2"/>
              </a:buClr>
              <a:buSzPts val="2944"/>
              <a:buFont typeface="Noto Sans Symbols"/>
              <a:buChar char="◼"/>
              <a:defRPr sz="3200" b="0" i="0" u="none" strike="noStrike" cap="none">
                <a:solidFill>
                  <a:schemeClr val="dk2"/>
                </a:solidFill>
                <a:latin typeface="Gill Sans"/>
                <a:ea typeface="Gill Sans"/>
                <a:cs typeface="Gill Sans"/>
                <a:sym typeface="Gill Sans"/>
              </a:defRPr>
            </a:lvl2pPr>
            <a:lvl3pPr marL="1371600" marR="0" lvl="2" indent="-392175" algn="l" rtl="0">
              <a:lnSpc>
                <a:spcPct val="100000"/>
              </a:lnSpc>
              <a:spcBef>
                <a:spcPts val="600"/>
              </a:spcBef>
              <a:spcAft>
                <a:spcPts val="0"/>
              </a:spcAft>
              <a:buClr>
                <a:schemeClr val="accent2"/>
              </a:buClr>
              <a:buSzPts val="2576"/>
              <a:buFont typeface="Noto Sans Symbols"/>
              <a:buChar char="◼"/>
              <a:defRPr sz="2800" b="0" i="0" u="none" strike="noStrike" cap="none">
                <a:solidFill>
                  <a:schemeClr val="dk2"/>
                </a:solidFill>
                <a:latin typeface="Gill Sans"/>
                <a:ea typeface="Gill Sans"/>
                <a:cs typeface="Gill Sans"/>
                <a:sym typeface="Gill Sans"/>
              </a:defRPr>
            </a:lvl3pPr>
            <a:lvl4pPr marL="1828800" marR="0" lvl="3" indent="-368808"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4pPr>
            <a:lvl5pPr marL="2286000" marR="0" lvl="4" indent="-368807" algn="l" rtl="0">
              <a:lnSpc>
                <a:spcPct val="100000"/>
              </a:lnSpc>
              <a:spcBef>
                <a:spcPts val="600"/>
              </a:spcBef>
              <a:spcAft>
                <a:spcPts val="0"/>
              </a:spcAft>
              <a:buClr>
                <a:schemeClr val="accent2"/>
              </a:buClr>
              <a:buSzPts val="2208"/>
              <a:buFont typeface="Noto Sans Symbols"/>
              <a:buChar char="◼"/>
              <a:defRPr sz="24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0" indent="0">
              <a:spcBef>
                <a:spcPts val="0"/>
              </a:spcBef>
              <a:buNone/>
            </a:pPr>
            <a:r>
              <a:rPr lang="ru-RU" sz="1050" dirty="0" err="1" smtClean="0">
                <a:latin typeface="Arial"/>
                <a:ea typeface="Arial"/>
                <a:cs typeface="Arial"/>
                <a:sym typeface="Arial"/>
              </a:rPr>
              <a:t>Перекладено</a:t>
            </a:r>
            <a:r>
              <a:rPr lang="ru-RU" sz="1050" dirty="0" smtClean="0">
                <a:latin typeface="Arial"/>
                <a:ea typeface="Arial"/>
                <a:cs typeface="Arial"/>
                <a:sym typeface="Arial"/>
              </a:rPr>
              <a:t> </a:t>
            </a:r>
            <a:r>
              <a:rPr lang="ru-RU" sz="1050" dirty="0" err="1" smtClean="0">
                <a:latin typeface="Arial"/>
                <a:ea typeface="Arial"/>
                <a:cs typeface="Arial"/>
                <a:sym typeface="Arial"/>
              </a:rPr>
              <a:t>групою</a:t>
            </a:r>
            <a:r>
              <a:rPr lang="ru-RU" sz="1050" dirty="0" smtClean="0">
                <a:latin typeface="Arial"/>
                <a:ea typeface="Arial"/>
                <a:cs typeface="Arial"/>
                <a:sym typeface="Arial"/>
              </a:rPr>
              <a:t> </a:t>
            </a:r>
            <a:r>
              <a:rPr lang="ru-RU" sz="1050" dirty="0" err="1" smtClean="0">
                <a:latin typeface="Arial"/>
                <a:ea typeface="Arial"/>
                <a:cs typeface="Arial"/>
                <a:sym typeface="Arial"/>
              </a:rPr>
              <a:t>Mystic</a:t>
            </a:r>
            <a:r>
              <a:rPr lang="ru-RU" sz="1050" dirty="0" smtClean="0">
                <a:latin typeface="Arial"/>
                <a:ea typeface="Arial"/>
                <a:cs typeface="Arial"/>
                <a:sym typeface="Arial"/>
              </a:rPr>
              <a:t> </a:t>
            </a:r>
            <a:r>
              <a:rPr lang="ru-RU" sz="1050" dirty="0" err="1" smtClean="0">
                <a:latin typeface="Arial"/>
                <a:ea typeface="Arial"/>
                <a:cs typeface="Arial"/>
                <a:sym typeface="Arial"/>
              </a:rPr>
              <a:t>Beavers</a:t>
            </a:r>
            <a:r>
              <a:rPr lang="ru-RU" sz="1050" dirty="0" smtClean="0">
                <a:latin typeface="Arial"/>
                <a:ea typeface="Arial"/>
                <a:cs typeface="Arial"/>
                <a:sym typeface="Arial"/>
              </a:rPr>
              <a:t> #2101</a:t>
            </a:r>
            <a:endParaRPr lang="ru-RU" sz="105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1016</Words>
  <Application>Microsoft Office PowerPoint</Application>
  <PresentationFormat>‫הצגה על המסך (4:3)</PresentationFormat>
  <Paragraphs>127</Paragraphs>
  <Slides>14</Slides>
  <Notes>14</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14</vt:i4>
      </vt:variant>
    </vt:vector>
  </HeadingPairs>
  <TitlesOfParts>
    <vt:vector size="21" baseType="lpstr">
      <vt:lpstr>Calibri</vt:lpstr>
      <vt:lpstr>Gill Sans</vt:lpstr>
      <vt:lpstr>Noto Sans Symbols</vt:lpstr>
      <vt:lpstr>Arial</vt:lpstr>
      <vt:lpstr>Aharoni</vt:lpstr>
      <vt:lpstr>Arial,Sans-Serif</vt:lpstr>
      <vt:lpstr>Dividend</vt:lpstr>
      <vt:lpstr>Розвиток групової ідентичності</vt:lpstr>
      <vt:lpstr>Навіщо розвивати групову ідентичність?</vt:lpstr>
      <vt:lpstr>Знай свою команду</vt:lpstr>
      <vt:lpstr>Ідентичність на один сезон і більше</vt:lpstr>
      <vt:lpstr>Вибір назви для групи</vt:lpstr>
      <vt:lpstr>Приклад: як ми знайшли назву для нашої групи</vt:lpstr>
      <vt:lpstr>Розробка логотипу для групи</vt:lpstr>
      <vt:lpstr>Сорочки та капелюхи допомагають розвивати групову ідентичність</vt:lpstr>
      <vt:lpstr>Групове заохочення</vt:lpstr>
      <vt:lpstr>Прапори, транспаранти, талісмани</vt:lpstr>
      <vt:lpstr>Соціальні мережі</vt:lpstr>
      <vt:lpstr>Порада: будьте справжніми</vt:lpstr>
      <vt:lpstr>УСПІХІВ!</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פיתוח זהות קבוצתית</dc:title>
  <dc:creator>Sanjay Seshan</dc:creator>
  <cp:lastModifiedBy>User1</cp:lastModifiedBy>
  <cp:revision>72</cp:revision>
  <dcterms:created xsi:type="dcterms:W3CDTF">2018-06-09T21:02:33Z</dcterms:created>
  <dcterms:modified xsi:type="dcterms:W3CDTF">2023-01-10T09:44:25Z</dcterms:modified>
</cp:coreProperties>
</file>