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3"/>
  </p:notesMasterIdLst>
  <p:handoutMasterIdLst>
    <p:handoutMasterId r:id="rId14"/>
  </p:handoutMasterIdLst>
  <p:sldIdLst>
    <p:sldId id="289" r:id="rId8"/>
    <p:sldId id="290" r:id="rId9"/>
    <p:sldId id="291" r:id="rId10"/>
    <p:sldId id="292" r:id="rId11"/>
    <p:sldId id="29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01" autoAdjust="0"/>
    <p:restoredTop sz="91408"/>
  </p:normalViewPr>
  <p:slideViewPr>
    <p:cSldViewPr snapToGrid="0" snapToObjects="1">
      <p:cViewPr varScale="1">
        <p:scale>
          <a:sx n="63" d="100"/>
          <a:sy n="63" d="100"/>
        </p:scale>
        <p:origin x="7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7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C17E-05DC-7F4A-B7CA-9A1F3462FCE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5478D-ED3A-2D43-B602-ADF9F516D57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F7C6-94FF-4C45-B827-BB99AF1EAD4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677E-93E3-E341-A6DD-EAEF296D219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B6D9D-E6E0-EF42-9148-87960526260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5638D-1674-2245-AE53-321129BED17D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0A98-F006-704B-B85F-287F54B92EF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C095-960D-0F45-A5AF-424F92D0B119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2D7F4-100D-564F-8B59-E22914EB67F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FD552-40E2-BA49-8C89-0AED762CBCD0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9EA15-300E-B344-8E2E-766E390D684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1CEB-BE9D-C042-9AFD-810B2713BF1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1284-7DC9-A34C-A131-D7C9DD3F00A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B491-00E2-4445-BFAC-0930D608B43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A471-E4EC-3B47-A710-4C86723882E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F5CC3-B349-3E4A-B33C-2C08A4E5C0C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163CC-EE8A-134E-8655-A82929F26E9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8E1E-11F5-0641-B532-997B2224DE3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472F9-ED27-5E4F-9F8D-B10DD7F533C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2A0D-C8D7-B940-AF1D-09FD14974A2A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6232-257F-E641-BD8F-35AB5B234FE5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83906-597A-134D-9D1E-23DD9336D925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B714-8092-A345-A15E-542846752313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22B7-21B5-AD47-925F-87624FE1C8E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EE6DE-25C4-994C-BB59-DD4B6023DAC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9B5C8-4E05-CC4E-ADFF-30B578AB96F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2F34-DF17-B346-9430-2E0BF6B2E93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4DD55-346F-5249-BAA5-FD2ADEB4A35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AB74-6FAA-804F-B1F2-CFD784D0EE9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065C-378B-3040-9708-EA1688BE1B1E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B1D1-A749-7248-B528-6FD36B7A936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633E-FD99-424B-86DC-0D9BA27F07E3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916D4-3BCC-8044-AD89-E18729C17CEB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57-B5EF-0142-9A29-28E04057A0F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20DCB-8CB5-784F-8ED4-A9FB33877599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B16D4-A738-904C-8040-8071B1C5427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47C00-AEF0-1C45-82E4-53F43793350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8E0A8-087A-0E42-A41C-4979532EDF8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E5C2A-0FE8-9C48-89DA-2550CC73C0F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64FF-4424-EB41-A9CB-2E1929E1683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33D5-143D-B547-B7E4-55EE6FF871F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A74E8-A6BF-6B44-8E20-573285B85A5B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5DF27-3A0E-554E-BC1B-0FC9805ABA2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3F17-2404-2044-8830-FCBF30253D2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F898A-6E42-444F-BA20-0A8ED7345EA2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C21D-A841-4746-8EDE-79D1DFE81BA6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1132-1E32-CE46-AE60-60461C37B044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617-B977-AE4E-888E-8E223B165FA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9E870-991A-764D-98F6-BB14069931D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F1E5-11BE-794E-8E2B-3E3F74885D5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EB6D-DCF3-C040-9508-6C96B2E1CEA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ADD3-A617-9F45-9165-BDF9C821B97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CA3A-B25B-964D-A820-34D38EF53E7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8C39-CAFC-1F42-94C5-0748A4FA264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E2E4-3B15-9C43-A9F0-2865E5E60CDC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F68EA-8534-0C4E-AC96-C7682CA07F00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477C-1B61-1142-BC98-A5EA399E97B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E0ABE-DE57-5B48-8870-72AE88054BEA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EFB1-8175-2244-8A82-7AD53422E102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199D-D53B-8341-9CFD-CE1764434E4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3A9B1-4CE5-B74B-87AB-D6476015DE1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87265-C7E5-0844-9162-5EAEB212165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1652-A948-E94B-BC22-24DDAD60F96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0F03FD7-A836-634E-8AF3-31349885E71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C4B75C-99C7-0644-9EAF-7424B61438DD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8BEE6-189F-5442-8DD6-9D572F077E2C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055A132-875E-C849-AE59-CAAEC94E801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8020AE9-4546-4C43-B58A-8E542928871C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B4735FE-2C46-8D4A-A529-BCB3E27DEF42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31D7DD2-B280-9B48-BE79-1740E154BF11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02E495B-9E02-4F46-B98E-A14153BAA5C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B5788ED-181F-D545-B5ED-AC9C8ACFC02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6DDEE07-B1E9-164F-8CB1-9BA9880045B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9282B3-C5DA-AD4E-B716-6EF73BA1758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3532-D8A4-4E48-95A1-1F3DDB6095D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0299-1129-8A41-A14F-8E2D19F3699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3FC5CA6-D466-554F-8265-25D9C95C370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08113E3-0626-A34F-98E1-35A606F422E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7A01-A13C-2B49-AEB1-CD88F3FB7E6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59A823-B995-0A4D-99B4-B6A4D43EDAF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6F5FDB6-97A3-404C-8AC8-84CCAD70660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475C-64AC-014F-BECE-ABB32E32B65D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99E908B-A439-374C-A7E9-06FB7544B6FE}" type="datetime1">
              <a:rPr lang="en-US" smtClean="0"/>
              <a:t>1/10/2023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816299" y="3617139"/>
            <a:ext cx="7511401" cy="1753147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/>
              <a:t>УРОК</a:t>
            </a:r>
            <a:r>
              <a:rPr lang="en-US" dirty="0"/>
              <a:t>: 7</a:t>
            </a:r>
            <a:br>
              <a:rPr lang="en-US" dirty="0"/>
            </a:br>
            <a:r>
              <a:rPr lang="uk-UA" dirty="0"/>
              <a:t>Як ПРАВИЛЬНО ПОСТАВИТИ РОБОТА</a:t>
            </a:r>
            <a:br>
              <a:rPr lang="uk-UA" dirty="0"/>
            </a:br>
            <a:r>
              <a:rPr lang="uk-UA" dirty="0"/>
              <a:t>на базі</a:t>
            </a:r>
            <a:endParaRPr lang="en-US" dirty="0"/>
          </a:p>
        </p:txBody>
      </p:sp>
      <p:sp>
        <p:nvSpPr>
          <p:cNvPr id="5" name="Google Shape;102;p1"/>
          <p:cNvSpPr txBox="1">
            <a:spLocks/>
          </p:cNvSpPr>
          <p:nvPr/>
        </p:nvSpPr>
        <p:spPr>
          <a:xfrm>
            <a:off x="2263470" y="5810117"/>
            <a:ext cx="4929181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Перекладено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групою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Mystic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Beavers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#2101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map&#10;&#10;Description automatically generated">
            <a:extLst>
              <a:ext uri="{FF2B5EF4-FFF2-40B4-BE49-F238E27FC236}">
                <a16:creationId xmlns:a16="http://schemas.microsoft.com/office/drawing/2014/main" id="{0B42FF39-8ACE-70D2-32B1-790DB37372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02" y="2668489"/>
            <a:ext cx="7772400" cy="37610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31903"/>
            <a:ext cx="7989752" cy="504393"/>
          </a:xfrm>
        </p:spPr>
        <p:txBody>
          <a:bodyPr>
            <a:normAutofit fontScale="90000"/>
          </a:bodyPr>
          <a:lstStyle/>
          <a:p>
            <a:r>
              <a:rPr lang="uk-UA" dirty="0"/>
              <a:t>ЧОМУ ПОТРІБНО ПРАВИЛЬНО ПОСТАВИТИ РОБОТА НА БАЗУ?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1001537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uk-UA" sz="2000" dirty="0"/>
              <a:t>У ВАС Є ЗМОГА ЗАПУСТИТИ РОБОТА ВІД СТІНКИ СТОЛА ЦЕ МОЖЕ ДОПОМОГТИ ЗДІЙСНИТИ ЗАПУСК ТОЧНІШЕ</a:t>
            </a:r>
            <a:endParaRPr lang="en-US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D9992-0809-3F41-B840-4E34792ED66D}"/>
              </a:ext>
            </a:extLst>
          </p:cNvPr>
          <p:cNvCxnSpPr>
            <a:cxnSpLocks/>
          </p:cNvCxnSpPr>
          <p:nvPr/>
        </p:nvCxnSpPr>
        <p:spPr>
          <a:xfrm>
            <a:off x="2296439" y="6068731"/>
            <a:ext cx="0" cy="319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5BA40-0A5A-F648-81F2-02B4BA4B4D3C}"/>
              </a:ext>
            </a:extLst>
          </p:cNvPr>
          <p:cNvGrpSpPr/>
          <p:nvPr/>
        </p:nvGrpSpPr>
        <p:grpSpPr>
          <a:xfrm>
            <a:off x="2061473" y="5287727"/>
            <a:ext cx="469932" cy="638370"/>
            <a:chOff x="7091680" y="2316689"/>
            <a:chExt cx="731520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1EE789-C64A-5043-A8DA-1CFA689DE0C8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0FAAB-2737-7D40-B448-2D2A4AE1CBF2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C40E5-6400-3B42-BFA3-52DF968AB0CD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AC9EE-FBC3-2A46-9D41-24473D12D9FE}"/>
              </a:ext>
            </a:extLst>
          </p:cNvPr>
          <p:cNvCxnSpPr>
            <a:cxnSpLocks/>
          </p:cNvCxnSpPr>
          <p:nvPr/>
        </p:nvCxnSpPr>
        <p:spPr>
          <a:xfrm flipV="1">
            <a:off x="2296438" y="4441371"/>
            <a:ext cx="0" cy="7096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map&#10;&#10;Description automatically generated">
            <a:extLst>
              <a:ext uri="{FF2B5EF4-FFF2-40B4-BE49-F238E27FC236}">
                <a16:creationId xmlns:a16="http://schemas.microsoft.com/office/drawing/2014/main" id="{ADC08C7F-1738-0390-7320-320CD9C6C6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55640" r="71289"/>
          <a:stretch/>
        </p:blipFill>
        <p:spPr>
          <a:xfrm>
            <a:off x="581192" y="1848256"/>
            <a:ext cx="3800473" cy="3733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МАРКЕРОВКА НА БАЗІ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25" y="1505583"/>
            <a:ext cx="3800473" cy="4353215"/>
          </a:xfrm>
        </p:spPr>
        <p:txBody>
          <a:bodyPr>
            <a:normAutofit fontScale="77500" lnSpcReduction="20000"/>
          </a:bodyPr>
          <a:lstStyle/>
          <a:p>
            <a:r>
              <a:rPr lang="uk-UA" dirty="0"/>
              <a:t>Можете застосувати риски на базі для запуска робота</a:t>
            </a:r>
            <a:endParaRPr lang="en-US" dirty="0"/>
          </a:p>
          <a:p>
            <a:r>
              <a:rPr lang="uk-UA" i="1" dirty="0"/>
              <a:t>Ви мож</a:t>
            </a:r>
            <a:r>
              <a:rPr lang="en-US" i="1" dirty="0"/>
              <a:t>e</a:t>
            </a:r>
            <a:r>
              <a:rPr lang="uk-UA" i="1" dirty="0"/>
              <a:t>т</a:t>
            </a:r>
            <a:r>
              <a:rPr lang="en-US" i="1" dirty="0"/>
              <a:t>e </a:t>
            </a:r>
            <a:r>
              <a:rPr lang="uk-UA" i="1" dirty="0"/>
              <a:t>застосувати слова які знаходяться на базі для виравнювання робота наприклад слово</a:t>
            </a:r>
            <a:r>
              <a:rPr lang="en-US" i="1" dirty="0"/>
              <a:t> “Challenge” 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30454-443F-4F40-BEAE-0724E8F0E8DD}"/>
              </a:ext>
            </a:extLst>
          </p:cNvPr>
          <p:cNvGrpSpPr/>
          <p:nvPr/>
        </p:nvGrpSpPr>
        <p:grpSpPr>
          <a:xfrm>
            <a:off x="2166213" y="4613422"/>
            <a:ext cx="731520" cy="914400"/>
            <a:chOff x="7091680" y="2316689"/>
            <a:chExt cx="731520" cy="9144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EB6304B-492F-2946-ACDE-12F9AF78DDC7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001677-014B-2F46-862D-FA5A90738D24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77A3B7-9C97-B84B-A191-DB888E548E0A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084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ПРИГОТУВАЧ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1" y="1505583"/>
            <a:ext cx="4286248" cy="4353215"/>
          </a:xfrm>
        </p:spPr>
        <p:txBody>
          <a:bodyPr>
            <a:normAutofit fontScale="62500" lnSpcReduction="20000"/>
          </a:bodyPr>
          <a:lstStyle/>
          <a:p>
            <a:r>
              <a:rPr lang="uk-UA" dirty="0"/>
              <a:t>Приготувачи – ц</a:t>
            </a:r>
            <a:r>
              <a:rPr lang="en-US" dirty="0"/>
              <a:t>e </a:t>
            </a:r>
            <a:r>
              <a:rPr lang="uk-UA" dirty="0"/>
              <a:t>засоби із</a:t>
            </a:r>
            <a:r>
              <a:rPr lang="en-US" dirty="0"/>
              <a:t> LEGO </a:t>
            </a:r>
            <a:r>
              <a:rPr lang="uk-UA" dirty="0"/>
              <a:t>які допомагають розташувати робота правельно перед запуском</a:t>
            </a:r>
            <a:endParaRPr lang="en-US" dirty="0"/>
          </a:p>
          <a:p>
            <a:r>
              <a:rPr lang="uk-UA" dirty="0"/>
              <a:t>Ви кладете робота до приготувача, це схоже на те, як ви запускаєте робота від стінки стола за допомогою рисок на базі.</a:t>
            </a:r>
            <a:endParaRPr lang="en-US" dirty="0"/>
          </a:p>
          <a:p>
            <a:r>
              <a:rPr lang="uk-UA" dirty="0"/>
              <a:t>Можно використовувати всі деталі </a:t>
            </a:r>
            <a:r>
              <a:rPr lang="en-US" dirty="0"/>
              <a:t>LEGO</a:t>
            </a:r>
            <a:r>
              <a:rPr lang="uk-UA" dirty="0"/>
              <a:t> , окрім </a:t>
            </a:r>
            <a:r>
              <a:rPr lang="en-US" dirty="0"/>
              <a:t>LEGO DUPLO</a:t>
            </a:r>
            <a:r>
              <a:rPr lang="uk-UA" dirty="0"/>
              <a:t>,для створення приготувача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0FF03-3322-7445-A88E-7DA0C147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2" y="1813389"/>
            <a:ext cx="3562183" cy="35288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4B9E7B-522E-384B-880B-3094745240EF}"/>
              </a:ext>
            </a:extLst>
          </p:cNvPr>
          <p:cNvSpPr/>
          <p:nvPr/>
        </p:nvSpPr>
        <p:spPr>
          <a:xfrm>
            <a:off x="1539433" y="4317357"/>
            <a:ext cx="1979271" cy="844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02;p1"/>
          <p:cNvSpPr txBox="1">
            <a:spLocks/>
          </p:cNvSpPr>
          <p:nvPr/>
        </p:nvSpPr>
        <p:spPr>
          <a:xfrm>
            <a:off x="6062472" y="659869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01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УСПІХІВ!</a:t>
            </a:r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2" y="1505583"/>
            <a:ext cx="8138923" cy="4344144"/>
          </a:xfrm>
        </p:spPr>
        <p:txBody>
          <a:bodyPr>
            <a:normAutofit/>
          </a:bodyPr>
          <a:lstStyle/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створили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Санджай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r>
              <a:rPr lang="en-US" sz="2100" dirty="0">
                <a:ea typeface="+mn-lt"/>
                <a:cs typeface="+mn-lt"/>
              </a:rPr>
              <a:t> і </a:t>
            </a:r>
            <a:r>
              <a:rPr lang="en-US" sz="2100" dirty="0" err="1">
                <a:ea typeface="+mn-lt"/>
                <a:cs typeface="+mn-lt"/>
              </a:rPr>
              <a:t>Арвінд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Сешан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Цей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посібник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був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перекладений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командою</a:t>
            </a:r>
            <a:r>
              <a:rPr lang="en-US" sz="2100" dirty="0">
                <a:ea typeface="+mn-lt"/>
                <a:cs typeface="+mn-lt"/>
              </a:rPr>
              <a:t> Mystic Beavers #2101</a:t>
            </a:r>
          </a:p>
          <a:p>
            <a:pPr marL="342900" indent="-342900">
              <a:buFont typeface="Arial,Sans-Serif" charset="0"/>
              <a:buChar char="•"/>
            </a:pPr>
            <a:r>
              <a:rPr lang="en-US" sz="2100" dirty="0" err="1">
                <a:ea typeface="+mn-lt"/>
                <a:cs typeface="+mn-lt"/>
              </a:rPr>
              <a:t>Більше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уроків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на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3"/>
              </a:rPr>
              <a:t>www.ev3lessons.com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 err="1">
                <a:ea typeface="+mn-lt"/>
                <a:cs typeface="+mn-lt"/>
              </a:rPr>
              <a:t>та</a:t>
            </a:r>
            <a:r>
              <a:rPr lang="en-US" sz="2100" dirty="0">
                <a:ea typeface="+mn-lt"/>
                <a:cs typeface="+mn-lt"/>
              </a:rPr>
              <a:t> </a:t>
            </a:r>
            <a:r>
              <a:rPr lang="en-US" sz="2100" dirty="0">
                <a:ea typeface="+mn-lt"/>
                <a:cs typeface="+mn-lt"/>
                <a:hlinkClick r:id="rId4"/>
              </a:rPr>
              <a:t>www.flltutorials.com</a:t>
            </a:r>
            <a:endParaRPr lang="en-US" sz="2100" dirty="0">
              <a:ea typeface="+mn-lt"/>
              <a:cs typeface="+mn-lt"/>
            </a:endParaRPr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  <a:p>
            <a:pPr marL="342900" indent="-342900">
              <a:buFont typeface="Arial" charset="0"/>
              <a:buChar char="•"/>
            </a:pPr>
            <a:endParaRPr lang="en-US" sz="21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2018, FLL Tutorials, Last Edit 9/02/2018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  <a:t/>
            </a:r>
            <a:br>
              <a:rPr lang="en-US" altLang="en-US" sz="16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en-US" sz="1600" dirty="0" err="1">
                <a:latin typeface="Arial"/>
                <a:cs typeface="Arial"/>
              </a:rPr>
              <a:t>Ця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робота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ліцензована</a:t>
            </a:r>
            <a:r>
              <a:rPr lang="en-US" sz="1600" dirty="0">
                <a:latin typeface="Arial"/>
                <a:cs typeface="Arial"/>
              </a:rPr>
              <a:t> </a:t>
            </a:r>
            <a:r>
              <a:rPr lang="en-US" sz="1600" dirty="0" err="1">
                <a:latin typeface="Arial"/>
                <a:cs typeface="Arial"/>
              </a:rPr>
              <a:t>згідно</a:t>
            </a:r>
            <a:r>
              <a:rPr lang="en-US" sz="1600" dirty="0">
                <a:latin typeface="Arial"/>
                <a:cs typeface="Arial"/>
              </a:rPr>
              <a:t> з</a:t>
            </a:r>
            <a:r>
              <a:rPr lang="en-US" altLang="en-US" sz="2000" dirty="0">
                <a:solidFill>
                  <a:srgbClr val="000000"/>
                </a:solidFill>
                <a:latin typeface="Helvetica Neue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Attribution-NonCommercial-ShareAlike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lang="en-US" altLang="en-US" sz="1600" dirty="0">
                <a:latin typeface="Arial"/>
                <a:cs typeface="Arial"/>
              </a:rPr>
              <a:t> 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31701" y="4559818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486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15428</TotalTime>
  <Words>145</Words>
  <Application>Microsoft Office PowerPoint</Application>
  <PresentationFormat>‫הצגה על המסך (4:3)</PresentationFormat>
  <Paragraphs>22</Paragraphs>
  <Slides>5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5</vt:i4>
      </vt:variant>
    </vt:vector>
  </HeadingPairs>
  <TitlesOfParts>
    <vt:vector size="22" baseType="lpstr">
      <vt:lpstr>Arial</vt:lpstr>
      <vt:lpstr>Arial Black</vt:lpstr>
      <vt:lpstr>Arial,Sans-Serif</vt:lpstr>
      <vt:lpstr>Calibri</vt:lpstr>
      <vt:lpstr>Calibri Light</vt:lpstr>
      <vt:lpstr>Corbel</vt:lpstr>
      <vt:lpstr>Gill Sans MT</vt:lpstr>
      <vt:lpstr>Helvetica Neue</vt:lpstr>
      <vt:lpstr>Noto Sans Symbols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УРОК: 7 Як ПРАВИЛЬНО ПОСТАВИТИ РОБОТА на базі</vt:lpstr>
      <vt:lpstr>ЧОМУ ПОТРІБНО ПРАВИЛЬНО ПОСТАВИТИ РОБОТА НА БАЗУ? </vt:lpstr>
      <vt:lpstr>МАРКЕРОВКА НА БАЗІ</vt:lpstr>
      <vt:lpstr>ПРИГОТУВАЧ</vt:lpstr>
      <vt:lpstr>УСПІХІВ!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User1</cp:lastModifiedBy>
  <cp:revision>242</cp:revision>
  <cp:lastPrinted>2016-08-04T16:20:00Z</cp:lastPrinted>
  <dcterms:created xsi:type="dcterms:W3CDTF">2014-10-28T21:59:38Z</dcterms:created>
  <dcterms:modified xsi:type="dcterms:W3CDTF">2023-01-10T12:13:02Z</dcterms:modified>
</cp:coreProperties>
</file>