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835" r:id="rId1"/>
    <p:sldMasterId id="2147483847" r:id="rId2"/>
    <p:sldMasterId id="2147483859" r:id="rId3"/>
    <p:sldMasterId id="2147483871" r:id="rId4"/>
    <p:sldMasterId id="2147483883" r:id="rId5"/>
    <p:sldMasterId id="2147483895" r:id="rId6"/>
    <p:sldMasterId id="2147483907" r:id="rId7"/>
  </p:sldMasterIdLst>
  <p:notesMasterIdLst>
    <p:notesMasterId r:id="rId16"/>
  </p:notesMasterIdLst>
  <p:handoutMasterIdLst>
    <p:handoutMasterId r:id="rId17"/>
  </p:handoutMasterIdLst>
  <p:sldIdLst>
    <p:sldId id="289" r:id="rId8"/>
    <p:sldId id="300" r:id="rId9"/>
    <p:sldId id="305" r:id="rId10"/>
    <p:sldId id="302" r:id="rId11"/>
    <p:sldId id="303" r:id="rId12"/>
    <p:sldId id="304" r:id="rId13"/>
    <p:sldId id="274" r:id="rId14"/>
    <p:sldId id="30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2511C-21FD-445C-AC71-16D7EDF6CB5F}" v="342" dt="2022-12-10T18:11:42.307"/>
  </p1510:revLst>
</p1510:revInfo>
</file>

<file path=ppt/tableStyles.xml><?xml version="1.0" encoding="utf-8"?>
<a:tblStyleLst xmlns:a="http://schemas.openxmlformats.org/drawingml/2006/main" def="{5C22544A-7EE6-4342-B048-85BDC9FD1C3A}"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853" autoAdjust="0"/>
    <p:restoredTop sz="91479"/>
  </p:normalViewPr>
  <p:slideViewPr>
    <p:cSldViewPr snapToGrid="0" snapToObjects="1">
      <p:cViewPr varScale="1">
        <p:scale>
          <a:sx n="63" d="100"/>
          <a:sy n="63" d="100"/>
        </p:scale>
        <p:origin x="148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5.xml"/><Relationship Id="rId17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8.xml"/><Relationship Id="rId10" Type="http://schemas.openxmlformats.org/officeDocument/2006/relationships/slide" Target="slides/slide3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microsoft.com/office/2015/10/relationships/revisionInfo" Target="revisionInfo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354B44E-40A3-0E46-B16A-9BF1250A248B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DF1604-CF25-2840-A4A3-96CDE36049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35781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6AD16C-2DB4-6642-BAD4-9ED973A087A0}" type="datetimeFigureOut">
              <a:rPr lang="en-US" smtClean="0"/>
              <a:t>1/10/2023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5BF589-3978-3C45-966B-D7B7A71F2A0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4166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816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5BF589-3978-3C45-966B-D7B7A71F2A0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95079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17504-4963-CD41-ACAC-5C6900A6DF20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615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E88E-4844-4A49-ADF5-4ACECF47B7A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3941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01A481-F994-9B40-A7EB-AFD31A62D23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8360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4D787E-799D-CE44-87D8-A6DC99BB643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" name="Picture 2" descr="EV3Lessons.co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90896" y="400415"/>
            <a:ext cx="7741243" cy="287532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6436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51D704-2CAA-7A48-A9F9-FFFBB8A095E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24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FC13-6EC4-0D4C-B7D9-35A376760E26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349407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AB76-9F9F-F54D-9850-245426D8E8BA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0153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F38C1-9C3B-D845-B8CA-5A4FC866D566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15437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00E643-3764-5E4B-896A-6794DE4A77E3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69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7E02A-D72E-884C-9434-5EC0445AB235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64727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B3150-9E4F-754C-9970-73BEDA88D8C1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0555025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EF6E-6D9F-B547-BDDF-5AC239EE5CE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329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9EC7DA-8F5C-A84D-95C3-3BCEE408939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38320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03346B-60F2-4945-8E37-6DF8792C736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4591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81B21-0BAE-0545-807D-93D73B7B8BD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076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50848A-68DD-0149-BE74-72F5108DDF9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8383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5F98FE-551F-A44A-84CB-313A5132E58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2860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50FAE-47D2-124A-AFD2-85CDA513A215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012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D6DC7B-F1C1-AF42-A60A-28606BE14A8D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5115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870FB3-6E90-8E4D-9628-48D8509A3310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2323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C48B85-50CE-244A-B82E-8EE865EF10B6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51252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D58395-FD04-4F44-BA5D-CD8FCADFF310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791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E2ACA9-7585-B149-9CE8-5DC97F2F00B7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80061191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5CCB4-93F7-0A4A-8AEF-DEB5176EDB66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144621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24A38-02FD-7344-B521-C15E26A45986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4968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B6ECD-5B6B-B545-B35A-1DE812D8D2A2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9533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DE5C98-937C-9342-8AB0-AE80A02A813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59741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228600"/>
            <a:ext cx="7772400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4800600"/>
            <a:ext cx="685800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D58DD-C9D6-4F43-B9FA-4E1587E4C20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3246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B72C5-4977-3148-AA45-49731A9D80E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1522" y="6269672"/>
            <a:ext cx="642303" cy="365125"/>
          </a:xfr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442818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1A1AF-8E49-C14F-AF33-9B843E19E431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43551885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C52CB0-35A9-EF46-8EDF-E4F235553098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0933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AC007-C4DF-634B-851F-482C234EE148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72205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7F1B6-8339-5044-901F-0E100BD173ED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2002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22170-AEFF-4E49-9B8E-E1F03DAA0147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62174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C44A5-519A-1A47-B575-54480F22DC8A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73261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83D93-BE9F-3A41-9134-79AFCE84AF8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3012541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DDB54-0E97-0341-A4EB-2D0014B1026A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4012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20DDF-05A3-644B-9E93-8CC0312CC45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41143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CDC75-213E-5440-BB54-1CC6137B0823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12378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2517" y="3427224"/>
            <a:ext cx="6858000" cy="914400"/>
          </a:xfrm>
        </p:spPr>
        <p:txBody>
          <a:bodyPr/>
          <a:lstStyle>
            <a:lvl1pPr marL="0" indent="0" algn="ctr">
              <a:buNone/>
              <a:defRPr b="0" cap="none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362B6D-72EE-1346-A5FE-EC8432290BF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92875"/>
            <a:ext cx="3945988" cy="282095"/>
          </a:xfr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84242" y="6341733"/>
            <a:ext cx="588319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Title 1"/>
          <p:cNvSpPr>
            <a:spLocks noGrp="1"/>
          </p:cNvSpPr>
          <p:nvPr>
            <p:ph type="ctrTitle" hasCustomPrompt="1"/>
          </p:nvPr>
        </p:nvSpPr>
        <p:spPr>
          <a:xfrm>
            <a:off x="502903" y="5741850"/>
            <a:ext cx="8117227" cy="602769"/>
          </a:xfrm>
        </p:spPr>
        <p:txBody>
          <a:bodyPr>
            <a:noAutofit/>
          </a:bodyPr>
          <a:lstStyle>
            <a:lvl1pPr>
              <a:defRPr sz="2800"/>
            </a:lvl1pPr>
          </a:lstStyle>
          <a:p>
            <a:pPr algn="ctr"/>
            <a:r>
              <a:rPr lang="en-US" sz="3200" dirty="0"/>
              <a:t>BEGINNER PROGRAMMING LESSON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078568" y="4119917"/>
            <a:ext cx="4965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By Sanjay and Arvind </a:t>
            </a:r>
            <a:r>
              <a:rPr lang="en-US" dirty="0" err="1"/>
              <a:t>Seshan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8959041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8923137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pic>
        <p:nvPicPr>
          <p:cNvPr id="22" name="Picture 21" descr="A screenshot of a cell phone&#10;&#10;Description generated with very high confidence">
            <a:extLst>
              <a:ext uri="{FF2B5EF4-FFF2-40B4-BE49-F238E27FC236}">
                <a16:creationId xmlns:a16="http://schemas.microsoft.com/office/drawing/2014/main" id="{A3F2940E-D6B0-4889-82D3-031E7DE99E6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8625" y="88749"/>
            <a:ext cx="8277216" cy="3038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52085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52600"/>
            <a:ext cx="8245474" cy="4373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A3F113-9C33-CD40-84B7-8C96802F097C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7383" y="6376457"/>
            <a:ext cx="627256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432872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47800"/>
            <a:ext cx="7772400" cy="4321175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defRPr sz="8800" b="0" cap="all" spc="-8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28601"/>
            <a:ext cx="7772400" cy="1066800"/>
          </a:xfrm>
        </p:spPr>
        <p:txBody>
          <a:bodyPr anchor="b"/>
          <a:lstStyle>
            <a:lvl1pPr marL="0" indent="0">
              <a:buNone/>
              <a:defRPr sz="2000"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DFA94-4238-5A44-96EC-9FCB4A8A4368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</p:spTree>
    <p:extLst>
      <p:ext uri="{BB962C8B-B14F-4D97-AF65-F5344CB8AC3E}">
        <p14:creationId xmlns:p14="http://schemas.microsoft.com/office/powerpoint/2010/main" val="1272291311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74800"/>
            <a:ext cx="387752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6923" y="1574800"/>
            <a:ext cx="3815751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F3BD2-4D53-1445-81FE-66343B5AB749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39079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4643F5-443B-1646-B543-3CAB7ED8E736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502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7632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spc="1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27632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3208" y="1572768"/>
            <a:ext cx="3291840" cy="639762"/>
          </a:xfrm>
        </p:spPr>
        <p:txBody>
          <a:bodyPr anchor="b">
            <a:noAutofit/>
          </a:bodyPr>
          <a:lstStyle>
            <a:lvl1pPr marL="0" indent="0">
              <a:buNone/>
              <a:defRPr lang="en-US" sz="1800" b="0" kern="1200" cap="all" spc="100" baseline="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3208" y="2259366"/>
            <a:ext cx="3291840" cy="384048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54FBC-DE70-854D-BBF9-C0404E51F245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606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03EE-D541-FE47-878C-43855134A59C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85570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ACE0-D7D0-EE4D-B95B-5AF1A18ED006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9931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A2D6F-07AA-D844-A623-BED5C2B705F2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32270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F292-DAB6-FB4A-9A59-3C50229397F1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717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BF3FC-4B67-7F43-9076-38E9AA32A50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89152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69778-136B-F147-A84A-8B3BDED36827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16200000">
            <a:off x="8227377" y="5885497"/>
            <a:ext cx="1315721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93009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EB802D-CC49-6C4F-9D50-B68239FF73A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31259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DD0B4-1627-FB46-8B89-D98A12C044B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34592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C8E8E-4919-B043-9863-851593F93B44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934723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397FF-6D92-C842-B195-EC9679B66DB0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3591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DE40-2AB0-9340-82CA-59280B652943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5459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4BA8DE-4CDD-D048-A5B2-46F8A6728689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013697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9CFFAD-0C9E-294B-91D0-05EEB02660D4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99582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1B038-DF1D-C34B-8203-DA4C865391C9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951842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585B3-DC8E-1F4A-AE25-1AAE603AC5F0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752434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38ECB-AF92-8E49-B5E6-34DB502EF77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676697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7EBEB-194B-964F-9B15-0ABECDD4A489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844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7AF60-0323-9348-A627-F1F6CD9BE82E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0026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0B94791-B359-0A44-82D5-91764EE5778F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253456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48B0223-235E-8B40-A554-D465D0B6B5B3}" type="datetime1">
              <a:rPr lang="en-US" smtClean="0"/>
              <a:t>1/10/2023</a:t>
            </a:fld>
            <a:endParaRPr lang="en-US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236255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1/10/2023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220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6B60E-3D12-F24E-A4FC-C2772A18AAC7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760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0E58177-767C-994E-AAC2-8AA293CDAF94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63854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B79F894-9209-A440-AD8D-FBEA72928294}" type="datetime1">
              <a:rPr lang="en-US" smtClean="0"/>
              <a:t>1/10/2023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31309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05FF529D-15A0-8745-9D2C-768BBFA239C7}" type="datetime1">
              <a:rPr lang="en-US" smtClean="0"/>
              <a:t>1/10/2023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04619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570558FC-61AD-5F43-B268-C9F819A3A62E}" type="datetime1">
              <a:rPr lang="en-US" smtClean="0"/>
              <a:t>1/10/2023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021443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4E1F943-A4FD-0146-AEF4-3F997E89295B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147822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A423B662-A076-7F45-A604-C2A22657A7A6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7838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4CC9115-2E68-BC43-B14A-5BCDAA014518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11852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3439239-7B78-FE48-9278-E072C605C61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2229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1600200"/>
            <a:ext cx="5111750" cy="44805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00200"/>
            <a:ext cx="3008313" cy="448056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823077-E88D-794E-8ED9-85D4CF9B09E5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39418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9001124" y="4846320"/>
            <a:ext cx="142876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-1" y="0"/>
            <a:ext cx="9000877" cy="4846320"/>
          </a:xfrm>
          <a:solidFill>
            <a:schemeClr val="bg1">
              <a:lumMod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5715000"/>
            <a:ext cx="8153400" cy="457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EA20-C416-1D46-B12A-206F8BF2BA09}" type="datetime1">
              <a:rPr lang="en-US" smtClean="0"/>
              <a:t>1/10/2023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457200" y="4953000"/>
            <a:ext cx="8153400" cy="7620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001124" y="0"/>
            <a:ext cx="142876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3923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36F267CA-E88D-F141-A66A-28F1D17EFB81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608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6" r:id="rId1"/>
    <p:sldLayoutId id="2147483837" r:id="rId2"/>
    <p:sldLayoutId id="2147483838" r:id="rId3"/>
    <p:sldLayoutId id="2147483839" r:id="rId4"/>
    <p:sldLayoutId id="2147483840" r:id="rId5"/>
    <p:sldLayoutId id="2147483841" r:id="rId6"/>
    <p:sldLayoutId id="2147483842" r:id="rId7"/>
    <p:sldLayoutId id="2147483843" r:id="rId8"/>
    <p:sldLayoutId id="2147483844" r:id="rId9"/>
    <p:sldLayoutId id="2147483845" r:id="rId10"/>
    <p:sldLayoutId id="2147483846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0BE6EE9B-D66B-7149-8775-B57DA9BC241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8904666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608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8" r:id="rId1"/>
    <p:sldLayoutId id="2147483849" r:id="rId2"/>
    <p:sldLayoutId id="2147483850" r:id="rId3"/>
    <p:sldLayoutId id="2147483851" r:id="rId4"/>
    <p:sldLayoutId id="2147483852" r:id="rId5"/>
    <p:sldLayoutId id="2147483853" r:id="rId6"/>
    <p:sldLayoutId id="2147483854" r:id="rId7"/>
    <p:sldLayoutId id="2147483855" r:id="rId8"/>
    <p:sldLayoutId id="2147483856" r:id="rId9"/>
    <p:sldLayoutId id="2147483857" r:id="rId10"/>
    <p:sldLayoutId id="2147483858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BDC832-D720-3A4A-A2CD-209176E0FF6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161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0" r:id="rId1"/>
    <p:sldLayoutId id="2147483861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1F98AC2B-095E-9E4D-B113-2D59EF8FF9BA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97523" y="6354445"/>
            <a:ext cx="70360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1">
                <a:solidFill>
                  <a:schemeClr val="tx2"/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8996106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891238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82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199" y="152718"/>
            <a:ext cx="8245475" cy="1371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45474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172201"/>
            <a:ext cx="3429000" cy="304800"/>
          </a:xfrm>
          <a:prstGeom prst="rect">
            <a:avLst/>
          </a:prstGeom>
        </p:spPr>
        <p:txBody>
          <a:bodyPr vert="horz" lIns="91440" tIns="45720" rIns="91440" bIns="0" rtlCol="0" anchor="b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fld id="{AF70DD7C-9FE2-204B-AFCE-34B12395B286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200" y="6492875"/>
            <a:ext cx="3429000" cy="28384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7026" y="6358106"/>
            <a:ext cx="666974" cy="365125"/>
          </a:xfrm>
          <a:prstGeom prst="rect">
            <a:avLst/>
          </a:prstGeom>
        </p:spPr>
        <p:txBody>
          <a:bodyPr/>
          <a:lstStyle/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996105" y="2895600"/>
            <a:ext cx="147895" cy="39624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8959042" y="0"/>
            <a:ext cx="184958" cy="28956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2" name="Rectangle 11"/>
          <p:cNvSpPr/>
          <p:nvPr/>
        </p:nvSpPr>
        <p:spPr>
          <a:xfrm>
            <a:off x="8917192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   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006" y="2895600"/>
            <a:ext cx="147895" cy="3962400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520" y="0"/>
            <a:ext cx="184958" cy="2895600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54770" y="0"/>
            <a:ext cx="91440" cy="6858000"/>
          </a:xfrm>
          <a:prstGeom prst="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214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4" r:id="rId1"/>
    <p:sldLayoutId id="2147483885" r:id="rId2"/>
    <p:sldLayoutId id="2147483886" r:id="rId3"/>
    <p:sldLayoutId id="2147483887" r:id="rId4"/>
    <p:sldLayoutId id="2147483888" r:id="rId5"/>
    <p:sldLayoutId id="2147483889" r:id="rId6"/>
    <p:sldLayoutId id="2147483890" r:id="rId7"/>
    <p:sldLayoutId id="2147483891" r:id="rId8"/>
    <p:sldLayoutId id="2147483892" r:id="rId9"/>
    <p:sldLayoutId id="2147483893" r:id="rId10"/>
    <p:sldLayoutId id="2147483894" r:id="rId11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3600" kern="1200" cap="all" spc="-6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spcAft>
          <a:spcPts val="600"/>
        </a:spcAft>
        <a:buFont typeface="Arial" pitchFamily="34" charset="0"/>
        <a:buNone/>
        <a:defRPr sz="20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>
          <a:schemeClr val="tx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636EBF-BA36-4F45-8C51-CFBFFCA7F30B}" type="datetime1">
              <a:rPr lang="en-US" smtClean="0"/>
              <a:t>1/10/2023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42E464-3EB8-43C8-8768-9E2AD4F497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79596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6" r:id="rId1"/>
    <p:sldLayoutId id="2147483897" r:id="rId2"/>
    <p:sldLayoutId id="2147483898" r:id="rId3"/>
    <p:sldLayoutId id="2147483899" r:id="rId4"/>
    <p:sldLayoutId id="2147483900" r:id="rId5"/>
    <p:sldLayoutId id="2147483901" r:id="rId6"/>
    <p:sldLayoutId id="2147483902" r:id="rId7"/>
    <p:sldLayoutId id="2147483903" r:id="rId8"/>
    <p:sldLayoutId id="2147483904" r:id="rId9"/>
    <p:sldLayoutId id="2147483905" r:id="rId10"/>
    <p:sldLayoutId id="2147483906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3EEABAF-7B2C-7748-8BC1-83B06CC20A57}" type="datetime1">
              <a:rPr lang="en-US" smtClean="0"/>
              <a:t>1/10/2023</a:t>
            </a:fld>
            <a:endParaRPr lang="en-US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2022, FLL Tutorials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DBC7FC8-25FB-FC45-8177-2B991DA677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7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8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8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ea typeface="+mj-lt"/>
                <a:cs typeface="+mj-lt"/>
              </a:rPr>
              <a:t>КОНСОлідоване</a:t>
            </a:r>
            <a:r>
              <a:rPr lang="en-US" dirty="0">
                <a:ea typeface="+mj-lt"/>
                <a:cs typeface="+mj-lt"/>
              </a:rPr>
              <a:t> СУДІВСТВО</a:t>
            </a:r>
            <a:endParaRPr lang="uk-UA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>
                <a:ea typeface="+mn-lt"/>
                <a:cs typeface="+mn-lt"/>
              </a:rPr>
              <a:t>Брати</a:t>
            </a:r>
            <a:r>
              <a:rPr lang="en-US" dirty="0">
                <a:ea typeface="+mn-lt"/>
                <a:cs typeface="+mn-lt"/>
              </a:rPr>
              <a:t> </a:t>
            </a:r>
            <a:r>
              <a:rPr lang="en-US" dirty="0" err="1">
                <a:ea typeface="+mn-lt"/>
                <a:cs typeface="+mn-lt"/>
              </a:rPr>
              <a:t>Сешан</a:t>
            </a:r>
            <a:endParaRPr lang="uk-UA" dirty="0" err="1"/>
          </a:p>
        </p:txBody>
      </p:sp>
      <p:sp>
        <p:nvSpPr>
          <p:cNvPr id="4" name="מלבן: פינות מעוגלות 3">
            <a:extLst>
              <a:ext uri="{FF2B5EF4-FFF2-40B4-BE49-F238E27FC236}">
                <a16:creationId xmlns:a16="http://schemas.microsoft.com/office/drawing/2014/main" id="{7826C445-E6CA-4905-B07C-F81E9C640584}"/>
              </a:ext>
            </a:extLst>
          </p:cNvPr>
          <p:cNvSpPr/>
          <p:nvPr/>
        </p:nvSpPr>
        <p:spPr>
          <a:xfrm>
            <a:off x="1567542" y="1480457"/>
            <a:ext cx="6008914" cy="8853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sp>
        <p:nvSpPr>
          <p:cNvPr id="6" name="Google Shape;102;p1"/>
          <p:cNvSpPr txBox="1">
            <a:spLocks/>
          </p:cNvSpPr>
          <p:nvPr/>
        </p:nvSpPr>
        <p:spPr>
          <a:xfrm>
            <a:off x="2263470" y="5810117"/>
            <a:ext cx="4929181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Перекладено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групою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Mystic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</a:t>
            </a:r>
            <a:r>
              <a:rPr lang="ru-RU" sz="1600" cap="all" dirty="0" err="1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Beavers</a:t>
            </a:r>
            <a:r>
              <a:rPr lang="ru-RU" sz="1600" cap="all" dirty="0">
                <a:solidFill>
                  <a:schemeClr val="bg1"/>
                </a:solidFill>
                <a:latin typeface="+mn-lt"/>
                <a:ea typeface="+mn-lt"/>
                <a:cs typeface="+mn-lt"/>
                <a:sym typeface="Arial"/>
              </a:rPr>
              <a:t> #2101</a:t>
            </a:r>
          </a:p>
        </p:txBody>
      </p:sp>
      <p:pic>
        <p:nvPicPr>
          <p:cNvPr id="7" name="תמונה 6"/>
          <p:cNvPicPr>
            <a:picLocks noChangeAspect="1"/>
          </p:cNvPicPr>
          <p:nvPr/>
        </p:nvPicPr>
        <p:blipFill rotWithShape="1">
          <a:blip r:embed="rId3"/>
          <a:srcRect l="14559" t="58101" r="21540" b="2291"/>
          <a:stretch/>
        </p:blipFill>
        <p:spPr>
          <a:xfrm>
            <a:off x="1513529" y="1425418"/>
            <a:ext cx="6062928" cy="93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1953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92F09-A135-7E4F-AF00-57CA06FA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ЩО ТАКЕ КОНСОЛІДОВАНЕ СУДДІВСТВО? 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345D6-8D7A-D543-8E13-CEBAE7CA33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122853" cy="2741930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305435" indent="-305435"/>
            <a:r>
              <a:rPr lang="en-US" sz="1600" dirty="0" err="1">
                <a:latin typeface="Arial"/>
                <a:ea typeface="+mn-lt"/>
                <a:cs typeface="+mn-lt"/>
              </a:rPr>
              <a:t>Усі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регіони</a:t>
            </a:r>
            <a:r>
              <a:rPr lang="en-US" sz="1600" dirty="0">
                <a:latin typeface="Arial"/>
                <a:ea typeface="+mn-lt"/>
                <a:cs typeface="+mn-lt"/>
              </a:rPr>
              <a:t> FIRST LEGO League </a:t>
            </a:r>
            <a:r>
              <a:rPr lang="en-US" sz="1600" dirty="0" err="1">
                <a:latin typeface="Arial"/>
                <a:ea typeface="+mn-lt"/>
                <a:cs typeface="+mn-lt"/>
              </a:rPr>
              <a:t>повинні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були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перейти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на</a:t>
            </a:r>
            <a:r>
              <a:rPr lang="en-US" sz="1600" dirty="0">
                <a:latin typeface="Arial"/>
                <a:ea typeface="+mn-lt"/>
                <a:cs typeface="+mn-lt"/>
              </a:rPr>
              <a:t> 30-хвилинний </a:t>
            </a:r>
            <a:r>
              <a:rPr lang="en-US" sz="1600" dirty="0" err="1">
                <a:latin typeface="Arial"/>
                <a:ea typeface="+mn-lt"/>
                <a:cs typeface="+mn-lt"/>
              </a:rPr>
              <a:t>формат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суддівства</a:t>
            </a:r>
            <a:r>
              <a:rPr lang="en-US" sz="1600" dirty="0">
                <a:latin typeface="Arial"/>
                <a:ea typeface="+mn-lt"/>
                <a:cs typeface="+mn-lt"/>
              </a:rPr>
              <a:t>.</a:t>
            </a:r>
            <a:endParaRPr lang="uk-UA" sz="1600" dirty="0" err="1">
              <a:latin typeface="Arial"/>
              <a:cs typeface="Arial"/>
            </a:endParaRPr>
          </a:p>
          <a:p>
            <a:pPr marL="305435" indent="-305435"/>
            <a:r>
              <a:rPr lang="en-US" sz="1600" dirty="0" err="1">
                <a:latin typeface="Arial"/>
                <a:ea typeface="+mn-lt"/>
                <a:cs typeface="+mn-lt"/>
              </a:rPr>
              <a:t>Замість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того</a:t>
            </a:r>
            <a:r>
              <a:rPr lang="en-US" sz="1600" dirty="0">
                <a:latin typeface="Arial"/>
                <a:ea typeface="+mn-lt"/>
                <a:cs typeface="+mn-lt"/>
              </a:rPr>
              <a:t>, </a:t>
            </a:r>
            <a:r>
              <a:rPr lang="en-US" sz="1600" dirty="0" err="1">
                <a:latin typeface="Arial"/>
                <a:ea typeface="+mn-lt"/>
                <a:cs typeface="+mn-lt"/>
              </a:rPr>
              <a:t>щоб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команди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переходили</a:t>
            </a:r>
            <a:r>
              <a:rPr lang="en-US" sz="1600" dirty="0">
                <a:latin typeface="Arial"/>
                <a:ea typeface="+mn-lt"/>
                <a:cs typeface="+mn-lt"/>
              </a:rPr>
              <a:t> з </a:t>
            </a:r>
            <a:r>
              <a:rPr lang="en-US" sz="1600" dirty="0" err="1">
                <a:latin typeface="Arial"/>
                <a:ea typeface="+mn-lt"/>
                <a:cs typeface="+mn-lt"/>
              </a:rPr>
              <a:t>кімнати</a:t>
            </a:r>
            <a:r>
              <a:rPr lang="en-US" sz="1600" dirty="0">
                <a:latin typeface="Arial"/>
                <a:ea typeface="+mn-lt"/>
                <a:cs typeface="+mn-lt"/>
              </a:rPr>
              <a:t> в </a:t>
            </a:r>
            <a:r>
              <a:rPr lang="en-US" sz="1600" dirty="0" err="1">
                <a:latin typeface="Arial"/>
                <a:ea typeface="+mn-lt"/>
                <a:cs typeface="+mn-lt"/>
              </a:rPr>
              <a:t>кімнату</a:t>
            </a:r>
            <a:r>
              <a:rPr lang="en-US" sz="1600" dirty="0">
                <a:latin typeface="Arial"/>
                <a:ea typeface="+mn-lt"/>
                <a:cs typeface="+mn-lt"/>
              </a:rPr>
              <a:t>, </a:t>
            </a:r>
            <a:r>
              <a:rPr lang="en-US" sz="1600" dirty="0" err="1">
                <a:latin typeface="Arial"/>
                <a:ea typeface="+mn-lt"/>
                <a:cs typeface="+mn-lt"/>
              </a:rPr>
              <a:t>усе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суддівство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відбувається</a:t>
            </a:r>
            <a:r>
              <a:rPr lang="en-US" sz="1600" dirty="0">
                <a:latin typeface="Arial"/>
                <a:ea typeface="+mn-lt"/>
                <a:cs typeface="+mn-lt"/>
              </a:rPr>
              <a:t> в </a:t>
            </a:r>
            <a:r>
              <a:rPr lang="en-US" sz="1600" dirty="0" err="1">
                <a:latin typeface="Arial"/>
                <a:ea typeface="+mn-lt"/>
                <a:cs typeface="+mn-lt"/>
              </a:rPr>
              <a:t>одній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кімнаті</a:t>
            </a:r>
            <a:r>
              <a:rPr lang="en-US" sz="1600" dirty="0">
                <a:latin typeface="Arial"/>
                <a:ea typeface="+mn-lt"/>
                <a:cs typeface="+mn-lt"/>
              </a:rPr>
              <a:t>.</a:t>
            </a:r>
          </a:p>
          <a:p>
            <a:pPr marL="305435" indent="-305435"/>
            <a:endParaRPr lang="en-US" sz="1600" dirty="0">
              <a:latin typeface="Arial"/>
              <a:ea typeface="+mn-lt"/>
              <a:cs typeface="+mn-lt"/>
            </a:endParaRPr>
          </a:p>
          <a:p>
            <a:pPr algn="just"/>
            <a:r>
              <a:rPr lang="en-US" sz="1600" dirty="0" err="1">
                <a:latin typeface="Arial"/>
                <a:ea typeface="+mn-lt"/>
                <a:cs typeface="+mn-lt"/>
              </a:rPr>
              <a:t>Ваша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команда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матиме</a:t>
            </a:r>
            <a:r>
              <a:rPr lang="en-US" sz="1600" dirty="0">
                <a:latin typeface="Arial"/>
                <a:ea typeface="+mn-lt"/>
                <a:cs typeface="+mn-lt"/>
              </a:rPr>
              <a:t> 30-хвилинну </a:t>
            </a:r>
          </a:p>
          <a:p>
            <a:pPr marL="0" indent="0" algn="just">
              <a:buNone/>
            </a:pPr>
            <a:r>
              <a:rPr lang="en-US" sz="1600" dirty="0" err="1">
                <a:latin typeface="Arial"/>
                <a:ea typeface="+mn-lt"/>
                <a:cs typeface="+mn-lt"/>
              </a:rPr>
              <a:t>перезентац</a:t>
            </a:r>
            <a:r>
              <a:rPr lang="en-US" sz="1600" dirty="0" err="1">
                <a:latin typeface="Arial"/>
                <a:ea typeface="+mn-lt"/>
                <a:cs typeface="Arial"/>
              </a:rPr>
              <a:t>ію</a:t>
            </a:r>
            <a:r>
              <a:rPr lang="en-US" sz="1600" dirty="0">
                <a:latin typeface="Arial"/>
                <a:ea typeface="+mn-lt"/>
                <a:cs typeface="+mn-lt"/>
              </a:rPr>
              <a:t> </a:t>
            </a:r>
            <a:r>
              <a:rPr lang="en-US" sz="1600" dirty="0" err="1">
                <a:latin typeface="Arial"/>
                <a:ea typeface="+mn-lt"/>
                <a:cs typeface="+mn-lt"/>
              </a:rPr>
              <a:t>для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суддівства</a:t>
            </a:r>
            <a:r>
              <a:rPr lang="en-US" sz="1600" dirty="0">
                <a:latin typeface="Arial"/>
                <a:ea typeface="+mn-lt"/>
                <a:cs typeface="+mn-lt"/>
              </a:rPr>
              <a:t>, </a:t>
            </a:r>
            <a:r>
              <a:rPr lang="en-US" sz="1600" dirty="0" err="1">
                <a:latin typeface="Arial"/>
                <a:ea typeface="+mn-lt"/>
                <a:cs typeface="+mn-lt"/>
              </a:rPr>
              <a:t>яка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</a:p>
          <a:p>
            <a:pPr marL="0" indent="0" algn="just">
              <a:buNone/>
            </a:pPr>
            <a:r>
              <a:rPr lang="en-US" sz="1600" dirty="0" err="1">
                <a:latin typeface="Arial"/>
                <a:ea typeface="+mn-lt"/>
                <a:cs typeface="+mn-lt"/>
              </a:rPr>
              <a:t>охоплює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дизайн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робота</a:t>
            </a:r>
            <a:r>
              <a:rPr lang="en-US" sz="1600" dirty="0">
                <a:latin typeface="Arial"/>
                <a:ea typeface="+mn-lt"/>
                <a:cs typeface="+mn-lt"/>
              </a:rPr>
              <a:t>, </a:t>
            </a:r>
            <a:r>
              <a:rPr lang="en-US" sz="1600" dirty="0" err="1">
                <a:latin typeface="Arial"/>
                <a:ea typeface="+mn-lt"/>
                <a:cs typeface="+mn-lt"/>
              </a:rPr>
              <a:t>проект</a:t>
            </a:r>
            <a:r>
              <a:rPr lang="en-US" sz="1600" dirty="0">
                <a:latin typeface="Arial"/>
                <a:ea typeface="+mn-lt"/>
                <a:cs typeface="+mn-lt"/>
              </a:rPr>
              <a:t> </a:t>
            </a:r>
          </a:p>
          <a:p>
            <a:pPr marL="0" indent="0" algn="just">
              <a:buNone/>
            </a:pPr>
            <a:r>
              <a:rPr lang="en-US" sz="1600" dirty="0" err="1">
                <a:latin typeface="Arial"/>
                <a:ea typeface="+mn-lt"/>
                <a:cs typeface="+mn-lt"/>
              </a:rPr>
              <a:t>та</a:t>
            </a:r>
            <a:r>
              <a:rPr lang="en-US" sz="1600" dirty="0">
                <a:latin typeface="Arial"/>
                <a:ea typeface="+mn-lt"/>
                <a:cs typeface="+mn-lt"/>
              </a:rPr>
              <a:t> </a:t>
            </a:r>
            <a:r>
              <a:rPr lang="en-US" sz="1600" dirty="0" err="1">
                <a:latin typeface="Arial"/>
                <a:ea typeface="+mn-lt"/>
                <a:cs typeface="+mn-lt"/>
              </a:rPr>
              <a:t>основні</a:t>
            </a:r>
            <a:r>
              <a:rPr lang="en-US" sz="1600" dirty="0">
                <a:latin typeface="Arial"/>
                <a:ea typeface="+mn-lt"/>
                <a:cs typeface="+mn-lt"/>
              </a:rPr>
              <a:t> </a:t>
            </a:r>
            <a:r>
              <a:rPr lang="en-US" sz="1600" dirty="0" err="1">
                <a:latin typeface="Arial"/>
                <a:ea typeface="+mn-lt"/>
                <a:cs typeface="+mn-lt"/>
              </a:rPr>
              <a:t>цінності</a:t>
            </a:r>
            <a:r>
              <a:rPr lang="en-US" sz="1600" dirty="0">
                <a:latin typeface="Arial"/>
                <a:ea typeface="+mn-lt"/>
                <a:cs typeface="+mn-lt"/>
              </a:rPr>
              <a:t>.</a:t>
            </a:r>
            <a:endParaRPr lang="en-US" sz="1600" dirty="0">
              <a:latin typeface="Arial"/>
              <a:cs typeface="Arial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BF8F-052D-AB40-A3DE-34D7AF5A1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2</a:t>
            </a:fld>
            <a:endParaRPr lang="en-US" dirty="0"/>
          </a:p>
        </p:txBody>
      </p:sp>
      <p:pic>
        <p:nvPicPr>
          <p:cNvPr id="8" name="תמונה 7">
            <a:extLst>
              <a:ext uri="{FF2B5EF4-FFF2-40B4-BE49-F238E27FC236}">
                <a16:creationId xmlns:a16="http://schemas.microsoft.com/office/drawing/2014/main" id="{64F2DBBE-124B-419E-974C-9F4A39551FD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9517" y="2876548"/>
            <a:ext cx="4572000" cy="3429000"/>
          </a:xfrm>
          <a:prstGeom prst="rect">
            <a:avLst/>
          </a:prstGeom>
        </p:spPr>
      </p:pic>
      <p:sp>
        <p:nvSpPr>
          <p:cNvPr id="6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20033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7CEBE-C5BB-2F4F-A7DD-B487F17D6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335" y="660260"/>
            <a:ext cx="8334466" cy="596796"/>
          </a:xfrm>
        </p:spPr>
        <p:txBody>
          <a:bodyPr>
            <a:normAutofit/>
          </a:bodyPr>
          <a:lstStyle/>
          <a:p>
            <a:r>
              <a:rPr lang="en-US" sz="2200" dirty="0">
                <a:ea typeface="+mj-lt"/>
                <a:cs typeface="+mj-lt"/>
              </a:rPr>
              <a:t>ЩО ВІДБУВАЄТЬСЯ ПРИ КОНСОЛІДОВАНОМУ СУДДІВСТВІ? </a:t>
            </a:r>
            <a:endParaRPr lang="uk-UA" sz="2200">
              <a:latin typeface="Corbel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A0CF19-A421-CE4F-8DCD-6B472E43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2022, FLL Tutorials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64C665-3721-3E44-BED2-329C2CAA5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3</a:t>
            </a:fld>
            <a:endParaRPr lang="en-US" dirty="0"/>
          </a:p>
        </p:txBody>
      </p:sp>
      <p:pic>
        <p:nvPicPr>
          <p:cNvPr id="13" name="Content Placeholder 12" descr="Chart&#10;&#10;Description automatically generated with low confidence">
            <a:extLst>
              <a:ext uri="{FF2B5EF4-FFF2-40B4-BE49-F238E27FC236}">
                <a16:creationId xmlns:a16="http://schemas.microsoft.com/office/drawing/2014/main" id="{C4E0A2B5-6E04-0E5B-7E79-DFD845D2BF6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537" y="1573410"/>
            <a:ext cx="3587879" cy="4814506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16ECC97-AC67-E000-86E7-DAB4C40AA66F}"/>
              </a:ext>
            </a:extLst>
          </p:cNvPr>
          <p:cNvSpPr txBox="1"/>
          <p:nvPr/>
        </p:nvSpPr>
        <p:spPr>
          <a:xfrm>
            <a:off x="3854364" y="1516965"/>
            <a:ext cx="4870795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a typeface="+mn-lt"/>
                <a:cs typeface="+mn-lt"/>
              </a:rPr>
              <a:t>Студенти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увійдуть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кімнати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представляться</a:t>
            </a:r>
            <a:r>
              <a:rPr lang="en-US" sz="1600" dirty="0">
                <a:ea typeface="+mn-lt"/>
                <a:cs typeface="+mn-lt"/>
              </a:rPr>
              <a:t>, а </a:t>
            </a:r>
            <a:r>
              <a:rPr lang="en-US" sz="1600" dirty="0" err="1">
                <a:ea typeface="+mn-lt"/>
                <a:cs typeface="+mn-lt"/>
              </a:rPr>
              <a:t>потім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перейдуть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презентації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інноваційного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проекту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 err="1">
              <a:latin typeface="Gill Sans MT"/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Gill Sans M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a typeface="+mn-lt"/>
                <a:cs typeface="+mn-lt"/>
              </a:rPr>
              <a:t>Далі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сеанс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продовжиться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відповідно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блок-схеми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зліва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a typeface="+mn-lt"/>
                <a:cs typeface="+mn-lt"/>
              </a:rPr>
              <a:t>Команда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може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перейти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наступної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презентації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самостійно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або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судді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будуть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стежити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часом</a:t>
            </a:r>
            <a:r>
              <a:rPr lang="en-US" sz="1600" dirty="0">
                <a:ea typeface="+mn-lt"/>
                <a:cs typeface="+mn-lt"/>
              </a:rPr>
              <a:t> і </a:t>
            </a:r>
            <a:r>
              <a:rPr lang="en-US" sz="1600" dirty="0" err="1">
                <a:ea typeface="+mn-lt"/>
                <a:cs typeface="+mn-lt"/>
              </a:rPr>
              <a:t>переносити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розмову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наступного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розділу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 err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a typeface="+mn-lt"/>
                <a:cs typeface="+mn-lt"/>
              </a:rPr>
              <a:t>Команди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проводять</a:t>
            </a:r>
            <a:r>
              <a:rPr lang="en-US" sz="1600" dirty="0">
                <a:ea typeface="+mn-lt"/>
                <a:cs typeface="+mn-lt"/>
              </a:rPr>
              <a:t> 5-хвилинну </a:t>
            </a:r>
            <a:r>
              <a:rPr lang="en-US" sz="1600" dirty="0" err="1">
                <a:ea typeface="+mn-lt"/>
                <a:cs typeface="+mn-lt"/>
              </a:rPr>
              <a:t>презентацію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щодо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інноваційного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проекту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дизайну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робота</a:t>
            </a:r>
            <a:r>
              <a:rPr lang="en-US" sz="1600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ea typeface="+mn-lt"/>
              <a:cs typeface="+mn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ea typeface="+mn-lt"/>
                <a:cs typeface="+mn-lt"/>
              </a:rPr>
              <a:t>Роздуми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основні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цінності</a:t>
            </a:r>
            <a:r>
              <a:rPr lang="en-US" sz="1600" dirty="0">
                <a:ea typeface="+mn-lt"/>
                <a:cs typeface="+mn-lt"/>
              </a:rPr>
              <a:t> – </a:t>
            </a:r>
            <a:r>
              <a:rPr lang="en-US" sz="1600" dirty="0" err="1">
                <a:ea typeface="+mn-lt"/>
                <a:cs typeface="+mn-lt"/>
              </a:rPr>
              <a:t>це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час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коли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судді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можуть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поставити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запитання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Судді</a:t>
            </a:r>
            <a:r>
              <a:rPr lang="en-US" sz="1600" dirty="0">
                <a:ea typeface="+mn-lt"/>
                <a:cs typeface="+mn-lt"/>
              </a:rPr>
              <a:t> з </a:t>
            </a:r>
            <a:r>
              <a:rPr lang="en-US" sz="1600" dirty="0" err="1">
                <a:ea typeface="+mn-lt"/>
                <a:cs typeface="+mn-lt"/>
              </a:rPr>
              <a:t>основних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цінностей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також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оцінюватимуть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під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час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зустрічі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команди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інноваційного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проекту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дизайну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роботів</a:t>
            </a:r>
            <a:r>
              <a:rPr lang="en-US" sz="1600" dirty="0">
                <a:ea typeface="+mn-lt"/>
                <a:cs typeface="+mn-lt"/>
              </a:rPr>
              <a:t>.</a:t>
            </a:r>
            <a:endParaRPr lang="en-US" sz="1600" dirty="0"/>
          </a:p>
        </p:txBody>
      </p:sp>
      <p:sp>
        <p:nvSpPr>
          <p:cNvPr id="7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99285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תמונה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091" y="1505583"/>
            <a:ext cx="5009015" cy="39743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424B43B-6ACE-6F43-BB78-4DA21A43E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СУДДІ ЗАПОВНЮЮТЬ УСІ ТРИ РУБРИКИ</a:t>
            </a:r>
            <a:endParaRPr lang="uk-UA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85F260-F816-1C49-9451-AE796E9E4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8FAB25-41FF-AC4F-9082-63D8D16F7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4</a:t>
            </a:fld>
            <a:endParaRPr lang="en-US" dirty="0"/>
          </a:p>
        </p:txBody>
      </p:sp>
      <p:sp>
        <p:nvSpPr>
          <p:cNvPr id="8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תמונה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2540" y="2380298"/>
            <a:ext cx="4514058" cy="3580329"/>
          </a:xfrm>
          <a:prstGeom prst="rect">
            <a:avLst/>
          </a:prstGeom>
        </p:spPr>
      </p:pic>
      <p:pic>
        <p:nvPicPr>
          <p:cNvPr id="3" name="תמונה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4790" y="2995583"/>
            <a:ext cx="5195325" cy="357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647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j-lt"/>
                <a:cs typeface="+mj-lt"/>
              </a:rPr>
              <a:t>ПОРАДИ ЩОДО СУДДІВ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2"/>
            <a:ext cx="6065597" cy="4882333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Будьте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ефективними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. </a:t>
            </a:r>
            <a:r>
              <a:rPr lang="en-US" sz="1600" dirty="0" err="1">
                <a:ea typeface="+mn-lt"/>
                <a:cs typeface="+mn-lt"/>
              </a:rPr>
              <a:t>Відлік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часу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починається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як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тільки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входите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dirty="0" err="1">
                <a:ea typeface="+mn-lt"/>
                <a:cs typeface="+mn-lt"/>
              </a:rPr>
              <a:t>кімнату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Оскільки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проект</a:t>
            </a:r>
            <a:r>
              <a:rPr lang="en-US" sz="1600" dirty="0">
                <a:ea typeface="+mn-lt"/>
                <a:cs typeface="+mn-lt"/>
              </a:rPr>
              <a:t> є </a:t>
            </a:r>
            <a:r>
              <a:rPr lang="en-US" sz="1600" dirty="0" err="1">
                <a:ea typeface="+mn-lt"/>
                <a:cs typeface="+mn-lt"/>
              </a:rPr>
              <a:t>першим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будьте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готові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роботи</a:t>
            </a:r>
            <a:r>
              <a:rPr lang="en-US" sz="1600" dirty="0">
                <a:ea typeface="+mn-lt"/>
                <a:cs typeface="+mn-lt"/>
              </a:rPr>
              <a:t> з </a:t>
            </a:r>
            <a:r>
              <a:rPr lang="en-US" sz="1600" dirty="0" err="1">
                <a:ea typeface="+mn-lt"/>
                <a:cs typeface="+mn-lt"/>
              </a:rPr>
              <a:t>костюмами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реквізитом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тощо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Мінімізуйте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час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налаштування</a:t>
            </a:r>
            <a:r>
              <a:rPr lang="en-US" sz="1600" dirty="0">
                <a:ea typeface="+mn-lt"/>
                <a:cs typeface="+mn-lt"/>
              </a:rPr>
              <a:t>. </a:t>
            </a:r>
            <a:endParaRPr lang="uk-UA" sz="1600">
              <a:latin typeface="Corbel"/>
            </a:endParaRPr>
          </a:p>
          <a:p>
            <a:pPr marL="305435" indent="-305435"/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Будьте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 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готов</a:t>
            </a:r>
            <a:r>
              <a:rPr lang="en-US" sz="1600" dirty="0" err="1">
                <a:solidFill>
                  <a:srgbClr val="FF0000"/>
                </a:solidFill>
                <a:latin typeface="Arial"/>
                <a:ea typeface="+mn-lt"/>
                <a:cs typeface="Arial"/>
              </a:rPr>
              <a:t>і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r>
              <a:rPr lang="en-US" sz="1600" dirty="0"/>
              <a:t> </a:t>
            </a:r>
            <a:r>
              <a:rPr lang="en-US" sz="1600" dirty="0" err="1">
                <a:ea typeface="+mn-lt"/>
                <a:cs typeface="+mn-lt"/>
              </a:rPr>
              <a:t>Підготуйте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все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презентацій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робота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основних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цінностей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щоб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швидко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та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легко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перейти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наступної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презентації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Розгляньте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все</a:t>
            </a:r>
            <a:r>
              <a:rPr lang="en-US" sz="1600" dirty="0">
                <a:ea typeface="+mn-lt"/>
                <a:cs typeface="+mn-lt"/>
              </a:rPr>
              <a:t> в </a:t>
            </a:r>
            <a:r>
              <a:rPr lang="en-US" sz="1600" dirty="0" err="1">
                <a:ea typeface="+mn-lt"/>
                <a:cs typeface="+mn-lt"/>
              </a:rPr>
              <a:t>одному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візку</a:t>
            </a:r>
            <a:r>
              <a:rPr lang="en-US" sz="1600" dirty="0">
                <a:ea typeface="+mn-lt"/>
                <a:cs typeface="+mn-lt"/>
              </a:rPr>
              <a:t>. </a:t>
            </a:r>
          </a:p>
          <a:p>
            <a:pPr marL="305435" indent="-305435"/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Будьте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готові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пояснити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dirty="0" err="1">
                <a:ea typeface="+mn-lt"/>
                <a:cs typeface="+mn-lt"/>
              </a:rPr>
              <a:t>Немає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ігрового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столу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для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роботів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Будьте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готові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пояснити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свій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процес</a:t>
            </a:r>
            <a:r>
              <a:rPr lang="en-US" sz="1600" dirty="0">
                <a:ea typeface="+mn-lt"/>
                <a:cs typeface="+mn-lt"/>
              </a:rPr>
              <a:t>, а </a:t>
            </a:r>
            <a:r>
              <a:rPr lang="en-US" sz="1600" dirty="0" err="1">
                <a:ea typeface="+mn-lt"/>
                <a:cs typeface="+mn-lt"/>
              </a:rPr>
              <a:t>не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показувати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свої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пробіжки</a:t>
            </a:r>
            <a:r>
              <a:rPr lang="en-US" sz="1600" dirty="0">
                <a:ea typeface="+mn-lt"/>
                <a:cs typeface="+mn-lt"/>
              </a:rPr>
              <a:t>. (</a:t>
            </a:r>
            <a:r>
              <a:rPr lang="en-US" sz="1600" dirty="0" err="1">
                <a:ea typeface="+mn-lt"/>
                <a:cs typeface="+mn-lt"/>
              </a:rPr>
              <a:t>Перегляньте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урок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на</a:t>
            </a:r>
            <a:r>
              <a:rPr lang="en-US" sz="1600" dirty="0">
                <a:ea typeface="+mn-lt"/>
                <a:cs typeface="+mn-lt"/>
              </a:rPr>
              <a:t> FLL Tutorials, </a:t>
            </a:r>
            <a:r>
              <a:rPr lang="en-US" sz="1600" dirty="0" err="1">
                <a:ea typeface="+mn-lt"/>
                <a:cs typeface="+mn-lt"/>
              </a:rPr>
              <a:t>щоб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отримати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додаткові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поради</a:t>
            </a:r>
            <a:r>
              <a:rPr lang="en-US" sz="1600" dirty="0">
                <a:ea typeface="+mn-lt"/>
                <a:cs typeface="+mn-lt"/>
              </a:rPr>
              <a:t>.) </a:t>
            </a:r>
          </a:p>
          <a:p>
            <a:pPr marL="305435" indent="-305435"/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Складіть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план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і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добре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спілкуйтеся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dirty="0" err="1">
                <a:ea typeface="+mn-lt"/>
                <a:cs typeface="+mn-lt"/>
              </a:rPr>
              <a:t>Переконайтеся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що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повідомляєте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все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що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хочете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під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час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презентації</a:t>
            </a:r>
            <a:r>
              <a:rPr lang="en-US" sz="1600" dirty="0">
                <a:ea typeface="+mn-lt"/>
                <a:cs typeface="+mn-lt"/>
              </a:rPr>
              <a:t>. </a:t>
            </a:r>
            <a:r>
              <a:rPr lang="en-US" sz="1600" dirty="0" err="1">
                <a:ea typeface="+mn-lt"/>
                <a:cs typeface="+mn-lt"/>
              </a:rPr>
              <a:t>Використовуйте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рубрики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як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свій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посібник</a:t>
            </a:r>
            <a:r>
              <a:rPr lang="en-US" sz="1600" dirty="0">
                <a:ea typeface="+mn-lt"/>
                <a:cs typeface="+mn-lt"/>
              </a:rPr>
              <a:t>. </a:t>
            </a:r>
          </a:p>
          <a:p>
            <a:pPr marL="305435" indent="-305435"/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Залиште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підсумковий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аркуш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,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якщо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це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 </a:t>
            </a:r>
            <a:r>
              <a:rPr lang="en-US" sz="1600" dirty="0" err="1">
                <a:solidFill>
                  <a:srgbClr val="FF0000"/>
                </a:solidFill>
                <a:ea typeface="+mn-lt"/>
                <a:cs typeface="+mn-lt"/>
              </a:rPr>
              <a:t>дозволено</a:t>
            </a:r>
            <a:r>
              <a:rPr lang="en-US" sz="1600" dirty="0">
                <a:solidFill>
                  <a:srgbClr val="FF0000"/>
                </a:solidFill>
                <a:ea typeface="+mn-lt"/>
                <a:cs typeface="+mn-lt"/>
              </a:rPr>
              <a:t>.</a:t>
            </a:r>
            <a:r>
              <a:rPr lang="en-US" sz="1600" dirty="0">
                <a:solidFill>
                  <a:srgbClr val="FF0000"/>
                </a:solidFill>
              </a:rPr>
              <a:t> </a:t>
            </a:r>
            <a:r>
              <a:rPr lang="en-US" sz="1600" dirty="0" err="1"/>
              <a:t>Якщо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вам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дозволено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залишати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документацію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додайте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деякі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основні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моменти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про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свого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робота</a:t>
            </a:r>
            <a:r>
              <a:rPr lang="en-US" sz="1600" dirty="0">
                <a:ea typeface="+mn-lt"/>
                <a:cs typeface="+mn-lt"/>
              </a:rPr>
              <a:t>, </a:t>
            </a:r>
            <a:r>
              <a:rPr lang="en-US" sz="1600" dirty="0" err="1">
                <a:ea typeface="+mn-lt"/>
                <a:cs typeface="+mn-lt"/>
              </a:rPr>
              <a:t>проект</a:t>
            </a:r>
            <a:r>
              <a:rPr lang="en-US" sz="1600" dirty="0">
                <a:ea typeface="+mn-lt"/>
                <a:cs typeface="+mn-lt"/>
              </a:rPr>
              <a:t> і </a:t>
            </a:r>
            <a:r>
              <a:rPr lang="en-US" sz="1600" dirty="0" err="1">
                <a:ea typeface="+mn-lt"/>
                <a:cs typeface="+mn-lt"/>
              </a:rPr>
              <a:t>основні</a:t>
            </a:r>
            <a:r>
              <a:rPr lang="en-US" sz="1600" dirty="0">
                <a:ea typeface="+mn-lt"/>
                <a:cs typeface="+mn-lt"/>
              </a:rPr>
              <a:t> </a:t>
            </a:r>
            <a:r>
              <a:rPr lang="en-US" sz="1600" dirty="0" err="1">
                <a:ea typeface="+mn-lt"/>
                <a:cs typeface="+mn-lt"/>
              </a:rPr>
              <a:t>цінності</a:t>
            </a:r>
            <a:r>
              <a:rPr lang="en-US" sz="1600" dirty="0">
                <a:ea typeface="+mn-lt"/>
                <a:cs typeface="+mn-lt"/>
              </a:rPr>
              <a:t>. 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5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94C223-B93E-EF4D-8E6D-761C37EF4E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2" t="2363" r="2245" b="3014"/>
          <a:stretch/>
        </p:blipFill>
        <p:spPr>
          <a:xfrm>
            <a:off x="6556835" y="3557213"/>
            <a:ext cx="2139074" cy="16143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016DD6-FD96-6741-A2BB-860238019C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6866" y="1697128"/>
            <a:ext cx="1708027" cy="1708027"/>
          </a:xfrm>
          <a:prstGeom prst="rect">
            <a:avLst/>
          </a:prstGeom>
        </p:spPr>
      </p:pic>
      <p:sp>
        <p:nvSpPr>
          <p:cNvPr id="9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82181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C2A27-12EB-584C-9AC6-76474959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87475"/>
            <a:ext cx="8289109" cy="596796"/>
          </a:xfrm>
        </p:spPr>
        <p:txBody>
          <a:bodyPr/>
          <a:lstStyle/>
          <a:p>
            <a:r>
              <a:rPr lang="en-US" dirty="0">
                <a:ea typeface="+mj-lt"/>
                <a:cs typeface="+mj-lt"/>
              </a:rPr>
              <a:t>ПЕРЕВАГИ КОНСОЛІДОВАНОГО СУДДІВСТВА </a:t>
            </a:r>
            <a:endParaRPr lang="uk-UA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BBF3D-4AAF-194D-98CA-EBB5C375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8091" y="1505583"/>
            <a:ext cx="8120779" cy="4480214"/>
          </a:xfrm>
        </p:spPr>
        <p:txBody>
          <a:bodyPr>
            <a:normAutofit/>
          </a:bodyPr>
          <a:lstStyle/>
          <a:p>
            <a:pPr marL="305435" indent="-305435"/>
            <a:r>
              <a:rPr lang="en-US" sz="1800" dirty="0" err="1">
                <a:ea typeface="+mn-lt"/>
                <a:cs typeface="+mn-lt"/>
              </a:rPr>
              <a:t>Це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простіше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для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команд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оскільки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їм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потрібно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шукати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свою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наступну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кімнату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uk-UA" sz="1800" dirty="0">
              <a:latin typeface="Corbel"/>
            </a:endParaRPr>
          </a:p>
          <a:p>
            <a:pPr marL="305435" indent="-305435"/>
            <a:r>
              <a:rPr lang="en-US" sz="1800" dirty="0" err="1">
                <a:ea typeface="+mn-lt"/>
                <a:cs typeface="+mn-lt"/>
              </a:rPr>
              <a:t>Дає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можливість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командам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краще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пізнати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своїх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суддів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>
              <a:solidFill>
                <a:schemeClr val="tx1"/>
              </a:solidFill>
            </a:endParaRPr>
          </a:p>
          <a:p>
            <a:pPr marL="305435" indent="-305435"/>
            <a:r>
              <a:rPr lang="en-US" sz="1800" dirty="0" err="1">
                <a:ea typeface="+mn-lt"/>
                <a:cs typeface="+mn-lt"/>
              </a:rPr>
              <a:t>Судді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можуть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оцінювати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протягом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усієї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сесії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dirty="0" err="1">
                <a:ea typeface="+mn-lt"/>
                <a:cs typeface="+mn-lt"/>
              </a:rPr>
              <a:t>що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дозволяє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суддям</a:t>
            </a:r>
            <a:r>
              <a:rPr lang="en-US" sz="1800" dirty="0">
                <a:ea typeface="+mn-lt"/>
                <a:cs typeface="+mn-lt"/>
              </a:rPr>
              <a:t> з </a:t>
            </a:r>
            <a:r>
              <a:rPr lang="en-US" sz="1800" dirty="0" err="1">
                <a:ea typeface="+mn-lt"/>
                <a:cs typeface="+mn-lt"/>
              </a:rPr>
              <a:t>кожної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основної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сфери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оцінювати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та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задавати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запитання</a:t>
            </a:r>
            <a:r>
              <a:rPr lang="en-US" sz="1800" dirty="0">
                <a:ea typeface="+mn-lt"/>
                <a:cs typeface="+mn-lt"/>
              </a:rPr>
              <a:t>. </a:t>
            </a:r>
            <a:endParaRPr lang="en-US" sz="1800" strike="sngStrike">
              <a:solidFill>
                <a:srgbClr val="000000"/>
              </a:solidFill>
              <a:ea typeface="+mn-lt"/>
              <a:cs typeface="+mn-lt"/>
            </a:endParaRPr>
          </a:p>
          <a:p>
            <a:pPr marL="305435" indent="-305435"/>
            <a:r>
              <a:rPr lang="en-US" sz="1800" dirty="0" err="1">
                <a:ea typeface="+mn-lt"/>
                <a:cs typeface="+mn-lt"/>
              </a:rPr>
              <a:t>Під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час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обговорень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судді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можуть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виступати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за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команди</a:t>
            </a:r>
            <a:r>
              <a:rPr lang="en-US" sz="1800" dirty="0">
                <a:ea typeface="+mn-lt"/>
                <a:cs typeface="+mn-lt"/>
              </a:rPr>
              <a:t> з </a:t>
            </a:r>
            <a:r>
              <a:rPr lang="en-US" sz="1800" dirty="0" err="1">
                <a:ea typeface="+mn-lt"/>
                <a:cs typeface="+mn-lt"/>
              </a:rPr>
              <a:t>глибшим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розумінням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кожної</a:t>
            </a:r>
            <a:r>
              <a:rPr lang="en-US" sz="1800" dirty="0">
                <a:ea typeface="+mn-lt"/>
                <a:cs typeface="+mn-lt"/>
              </a:rPr>
              <a:t> з </a:t>
            </a:r>
            <a:r>
              <a:rPr lang="en-US" sz="1800" dirty="0" err="1">
                <a:ea typeface="+mn-lt"/>
                <a:cs typeface="+mn-lt"/>
              </a:rPr>
              <a:t>основних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областей</a:t>
            </a:r>
            <a:r>
              <a:rPr lang="en-US" sz="1800" dirty="0">
                <a:ea typeface="+mn-lt"/>
                <a:cs typeface="+mn-lt"/>
              </a:rPr>
              <a:t>. </a:t>
            </a:r>
            <a:endParaRPr lang="en-US" sz="1800"/>
          </a:p>
          <a:p>
            <a:pPr marL="305435" indent="-305435"/>
            <a:r>
              <a:rPr lang="en-US" sz="1800" dirty="0" err="1">
                <a:ea typeface="+mn-lt"/>
                <a:cs typeface="+mn-lt"/>
              </a:rPr>
              <a:t>Покращення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суддівства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та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навчання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через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необхідність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наймати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менше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dirty="0" err="1">
                <a:ea typeface="+mn-lt"/>
                <a:cs typeface="+mn-lt"/>
              </a:rPr>
              <a:t>суддів</a:t>
            </a:r>
            <a:r>
              <a:rPr lang="en-US" sz="1800" dirty="0">
                <a:ea typeface="+mn-lt"/>
                <a:cs typeface="+mn-lt"/>
              </a:rPr>
              <a:t>.</a:t>
            </a:r>
            <a:endParaRPr lang="en-US" sz="1800" dirty="0"/>
          </a:p>
          <a:p>
            <a:pPr marL="305435" indent="-305435"/>
            <a:r>
              <a:rPr lang="en-US" sz="1800" err="1">
                <a:ea typeface="+mn-lt"/>
                <a:cs typeface="+mn-lt"/>
              </a:rPr>
              <a:t>Команди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як</a:t>
            </a:r>
            <a:r>
              <a:rPr lang="en-US" sz="1800" dirty="0">
                <a:ea typeface="+mn-lt"/>
                <a:cs typeface="+mn-lt"/>
              </a:rPr>
              <a:t> і </a:t>
            </a:r>
            <a:r>
              <a:rPr lang="en-US" sz="1800" err="1">
                <a:ea typeface="+mn-lt"/>
                <a:cs typeface="+mn-lt"/>
              </a:rPr>
              <a:t>раніше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отримують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увесь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час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для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презентації</a:t>
            </a:r>
            <a:r>
              <a:rPr lang="en-US" sz="1800" dirty="0">
                <a:ea typeface="+mn-lt"/>
                <a:cs typeface="+mn-lt"/>
              </a:rPr>
              <a:t>, </a:t>
            </a:r>
            <a:r>
              <a:rPr lang="en-US" sz="1800" err="1">
                <a:ea typeface="+mn-lt"/>
                <a:cs typeface="+mn-lt"/>
              </a:rPr>
              <a:t>який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вони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отримали</a:t>
            </a:r>
            <a:r>
              <a:rPr lang="en-US" sz="1800" dirty="0">
                <a:ea typeface="+mn-lt"/>
                <a:cs typeface="+mn-lt"/>
              </a:rPr>
              <a:t> б у </a:t>
            </a:r>
            <a:r>
              <a:rPr lang="en-US" sz="1800" err="1">
                <a:ea typeface="+mn-lt"/>
                <a:cs typeface="+mn-lt"/>
              </a:rPr>
              <a:t>індивідуальних</a:t>
            </a:r>
            <a:r>
              <a:rPr lang="en-US" sz="1800" dirty="0">
                <a:ea typeface="+mn-lt"/>
                <a:cs typeface="+mn-lt"/>
              </a:rPr>
              <a:t>/</a:t>
            </a:r>
            <a:r>
              <a:rPr lang="en-US" sz="1800" err="1">
                <a:ea typeface="+mn-lt"/>
                <a:cs typeface="+mn-lt"/>
              </a:rPr>
              <a:t>окремих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слотах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для</a:t>
            </a:r>
            <a:r>
              <a:rPr lang="en-US" sz="1800" dirty="0">
                <a:ea typeface="+mn-lt"/>
                <a:cs typeface="+mn-lt"/>
              </a:rPr>
              <a:t> </a:t>
            </a:r>
            <a:r>
              <a:rPr lang="en-US" sz="1800" err="1">
                <a:ea typeface="+mn-lt"/>
                <a:cs typeface="+mn-lt"/>
              </a:rPr>
              <a:t>суддівства</a:t>
            </a:r>
            <a:r>
              <a:rPr lang="en-US" sz="1800" dirty="0">
                <a:ea typeface="+mn-lt"/>
                <a:cs typeface="+mn-lt"/>
              </a:rPr>
              <a:t>. </a:t>
            </a:r>
            <a:endParaRPr lang="en-US" sz="18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FA5D78-0023-D340-B3BE-7353E168F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2022, FLL Tutorials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A952D1-FC51-C248-91FB-9D0803759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Google Shape;102;p1"/>
          <p:cNvSpPr txBox="1">
            <a:spLocks/>
          </p:cNvSpPr>
          <p:nvPr/>
        </p:nvSpPr>
        <p:spPr>
          <a:xfrm>
            <a:off x="6062472" y="6562839"/>
            <a:ext cx="3008376" cy="2951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438911" algn="l" rtl="0">
              <a:lnSpc>
                <a:spcPct val="100000"/>
              </a:lnSpc>
              <a:spcBef>
                <a:spcPts val="720"/>
              </a:spcBef>
              <a:spcAft>
                <a:spcPts val="0"/>
              </a:spcAft>
              <a:buClr>
                <a:schemeClr val="accent2"/>
              </a:buClr>
              <a:buSzPts val="3312"/>
              <a:buFont typeface="Noto Sans Symbols"/>
              <a:buChar char="◼"/>
              <a:defRPr sz="36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1pPr>
            <a:lvl2pPr marL="914400" marR="0" lvl="1" indent="-415544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2"/>
              </a:buClr>
              <a:buSzPts val="2944"/>
              <a:buFont typeface="Noto Sans Symbols"/>
              <a:buChar char="◼"/>
              <a:defRPr sz="3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2pPr>
            <a:lvl3pPr marL="1371600" marR="0" lvl="2" indent="-392175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576"/>
              <a:buFont typeface="Noto Sans Symbols"/>
              <a:buChar char="◼"/>
              <a:defRPr sz="28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3pPr>
            <a:lvl4pPr marL="1828800" marR="0" lvl="3" indent="-368808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4pPr>
            <a:lvl5pPr marL="2286000" marR="0" lvl="4" indent="-368807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2208"/>
              <a:buFont typeface="Noto Sans Symbols"/>
              <a:buChar char="◼"/>
              <a:defRPr sz="24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5pPr>
            <a:lvl6pPr marL="2743200" marR="0" lvl="5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6pPr>
            <a:lvl7pPr marL="3200400" marR="0" lvl="6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7pPr>
            <a:lvl8pPr marL="3657600" marR="0" lvl="7" indent="-333756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8pPr>
            <a:lvl9pPr marL="4114800" marR="0" lvl="8" indent="-333756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SzPts val="1656"/>
              <a:buFont typeface="Noto Sans Symbols"/>
              <a:buChar char="◼"/>
              <a:defRPr sz="1200" b="0" i="0" u="none" strike="noStrike" cap="none">
                <a:solidFill>
                  <a:schemeClr val="dk2"/>
                </a:solidFill>
                <a:latin typeface="Gill Sans"/>
                <a:ea typeface="Gill Sans"/>
                <a:cs typeface="Gill Sans"/>
                <a:sym typeface="Gill San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Перекладено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групою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Mystic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ru-RU" sz="1050" dirty="0" err="1" smtClean="0">
                <a:latin typeface="Arial"/>
                <a:ea typeface="Arial"/>
                <a:cs typeface="Arial"/>
                <a:sym typeface="Arial"/>
              </a:rPr>
              <a:t>Beavers</a:t>
            </a:r>
            <a:r>
              <a:rPr lang="ru-RU" sz="1050" dirty="0" smtClean="0">
                <a:latin typeface="Arial"/>
                <a:ea typeface="Arial"/>
                <a:cs typeface="Arial"/>
                <a:sym typeface="Arial"/>
              </a:rPr>
              <a:t> #2101</a:t>
            </a:r>
            <a:endParaRPr lang="ru-RU" sz="1050" dirty="0"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57505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УспІхІв</a:t>
            </a:r>
            <a:r>
              <a:rPr lang="en-US" dirty="0">
                <a:ea typeface="+mj-lt"/>
                <a:cs typeface="+mj-lt"/>
              </a:rPr>
              <a:t>!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62" y="1505583"/>
            <a:ext cx="8547135" cy="4344144"/>
          </a:xfrm>
        </p:spPr>
        <p:txBody>
          <a:bodyPr>
            <a:normAutofit/>
          </a:bodyPr>
          <a:lstStyle/>
          <a:p>
            <a:pPr marL="342900" indent="-342900">
              <a:buFont typeface="Arial" charset="0"/>
              <a:buChar char="•"/>
            </a:pPr>
            <a:r>
              <a:rPr lang="en-US" sz="2400" dirty="0" err="1">
                <a:ea typeface="+mn-lt"/>
                <a:cs typeface="+mn-lt"/>
              </a:rPr>
              <a:t>Цей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посібник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створили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Санджай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Сешан</a:t>
            </a:r>
            <a:r>
              <a:rPr lang="en-US" sz="2400" dirty="0">
                <a:ea typeface="+mn-lt"/>
                <a:cs typeface="+mn-lt"/>
              </a:rPr>
              <a:t> і </a:t>
            </a:r>
            <a:r>
              <a:rPr lang="en-US" sz="2400" dirty="0" err="1">
                <a:ea typeface="+mn-lt"/>
                <a:cs typeface="+mn-lt"/>
              </a:rPr>
              <a:t>Арвінд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Сешан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r>
              <a:rPr lang="en-US" sz="2400" dirty="0" err="1"/>
              <a:t>Цей</a:t>
            </a:r>
            <a:r>
              <a:rPr lang="en-US" sz="2400" dirty="0"/>
              <a:t> </a:t>
            </a:r>
            <a:r>
              <a:rPr lang="en-US" sz="2400" dirty="0" err="1">
                <a:ea typeface="+mn-lt"/>
                <a:cs typeface="+mn-lt"/>
              </a:rPr>
              <a:t>посібник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dirty="0" err="1">
                <a:ea typeface="+mn-lt"/>
                <a:cs typeface="+mn-lt"/>
              </a:rPr>
              <a:t>був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перекладений</a:t>
            </a:r>
            <a:r>
              <a:rPr lang="en-US" sz="2400" dirty="0">
                <a:ea typeface="+mn-lt"/>
                <a:cs typeface="+mn-lt"/>
              </a:rPr>
              <a:t> </a:t>
            </a:r>
            <a:r>
              <a:rPr lang="en-US" sz="2400" dirty="0" err="1">
                <a:ea typeface="+mn-lt"/>
                <a:cs typeface="+mn-lt"/>
              </a:rPr>
              <a:t>командою</a:t>
            </a:r>
            <a:r>
              <a:rPr lang="en-US" sz="2400" dirty="0">
                <a:ea typeface="+mn-lt"/>
                <a:cs typeface="+mn-lt"/>
              </a:rPr>
              <a:t> Mystic Beavers #2101</a:t>
            </a:r>
          </a:p>
          <a:p>
            <a:pPr marL="342900" indent="-342900">
              <a:buFont typeface="Arial" charset="0"/>
              <a:buChar char="•"/>
            </a:pPr>
            <a:r>
              <a:rPr lang="en-US" sz="2400" err="1">
                <a:ea typeface="+mn-lt"/>
                <a:cs typeface="+mn-lt"/>
              </a:rPr>
              <a:t>Більше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уроків</a:t>
            </a:r>
            <a:r>
              <a:rPr lang="en-US" sz="2400" dirty="0">
                <a:ea typeface="+mn-lt"/>
                <a:cs typeface="+mn-lt"/>
              </a:rPr>
              <a:t> </a:t>
            </a:r>
            <a:r>
              <a:rPr lang="en-US" sz="2400" err="1">
                <a:ea typeface="+mn-lt"/>
                <a:cs typeface="+mn-lt"/>
              </a:rPr>
              <a:t>на</a:t>
            </a:r>
            <a:r>
              <a:rPr lang="en-US" sz="2400" dirty="0"/>
              <a:t> www.ev3lessons.com </a:t>
            </a:r>
            <a:r>
              <a:rPr lang="en-US" sz="2400" err="1"/>
              <a:t>та</a:t>
            </a:r>
            <a:r>
              <a:rPr lang="en-US" sz="2400" dirty="0"/>
              <a:t> </a:t>
            </a:r>
            <a:r>
              <a:rPr lang="en-US" sz="2400" dirty="0">
                <a:hlinkClick r:id="rId3"/>
              </a:rPr>
              <a:t>www.flltutorials.com</a:t>
            </a:r>
            <a:endParaRPr lang="en-US" sz="2400" dirty="0"/>
          </a:p>
          <a:p>
            <a:pPr marL="342900" indent="-342900">
              <a:buFont typeface="Arial" charset="0"/>
              <a:buChar char="•"/>
            </a:pPr>
            <a:endParaRPr lang="en-US" sz="24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C9A036-66A8-F24D-BB87-252EAA10F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BC7FC8-25FB-FC45-8177-2B991DA6778C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11100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לבן: פינות מעוגלות 1">
            <a:extLst>
              <a:ext uri="{FF2B5EF4-FFF2-40B4-BE49-F238E27FC236}">
                <a16:creationId xmlns:a16="http://schemas.microsoft.com/office/drawing/2014/main" id="{8DB0F65E-97C9-448F-B0A5-A7C697A91A5A}"/>
              </a:ext>
            </a:extLst>
          </p:cNvPr>
          <p:cNvSpPr/>
          <p:nvPr/>
        </p:nvSpPr>
        <p:spPr>
          <a:xfrm>
            <a:off x="217043" y="239151"/>
            <a:ext cx="8589331" cy="138109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</a:endParaRPr>
          </a:p>
        </p:txBody>
      </p:sp>
      <p:pic>
        <p:nvPicPr>
          <p:cNvPr id="7" name="תמונה 6">
            <a:extLst>
              <a:ext uri="{FF2B5EF4-FFF2-40B4-BE49-F238E27FC236}">
                <a16:creationId xmlns:a16="http://schemas.microsoft.com/office/drawing/2014/main" id="{A14B3F71-B9DB-433A-803D-48131421AAA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848662" cy="3636497"/>
          </a:xfrm>
          <a:prstGeom prst="rect">
            <a:avLst/>
          </a:prstGeom>
        </p:spPr>
      </p:pic>
      <p:pic>
        <p:nvPicPr>
          <p:cNvPr id="9" name="תמונה 8">
            <a:extLst>
              <a:ext uri="{FF2B5EF4-FFF2-40B4-BE49-F238E27FC236}">
                <a16:creationId xmlns:a16="http://schemas.microsoft.com/office/drawing/2014/main" id="{A1DF0CCA-9DF8-438B-A722-7C54448C108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4216" y="-2"/>
            <a:ext cx="5499786" cy="4124840"/>
          </a:xfrm>
          <a:prstGeom prst="rect">
            <a:avLst/>
          </a:prstGeom>
        </p:spPr>
      </p:pic>
      <p:pic>
        <p:nvPicPr>
          <p:cNvPr id="11" name="תמונה 10">
            <a:extLst>
              <a:ext uri="{FF2B5EF4-FFF2-40B4-BE49-F238E27FC236}">
                <a16:creationId xmlns:a16="http://schemas.microsoft.com/office/drawing/2014/main" id="{AD3B74B9-A119-46E6-B6D0-54FBB1BDD2D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7998" y="3429000"/>
            <a:ext cx="5266004" cy="5707330"/>
          </a:xfrm>
          <a:prstGeom prst="rect">
            <a:avLst/>
          </a:prstGeom>
        </p:spPr>
      </p:pic>
      <p:pic>
        <p:nvPicPr>
          <p:cNvPr id="5" name="תמונה 4">
            <a:extLst>
              <a:ext uri="{FF2B5EF4-FFF2-40B4-BE49-F238E27FC236}">
                <a16:creationId xmlns:a16="http://schemas.microsoft.com/office/drawing/2014/main" id="{3893E0C5-142F-4CF5-96BC-B8B8BA24210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221502"/>
            <a:ext cx="4848664" cy="3636498"/>
          </a:xfrm>
          <a:prstGeom prst="rect">
            <a:avLst/>
          </a:prstGeom>
        </p:spPr>
      </p:pic>
      <p:sp>
        <p:nvSpPr>
          <p:cNvPr id="12" name="מלבן: פינות מעוגלות 11">
            <a:extLst>
              <a:ext uri="{FF2B5EF4-FFF2-40B4-BE49-F238E27FC236}">
                <a16:creationId xmlns:a16="http://schemas.microsoft.com/office/drawing/2014/main" id="{BE035F2F-3051-4511-AEFF-5B296FD3AF91}"/>
              </a:ext>
            </a:extLst>
          </p:cNvPr>
          <p:cNvSpPr/>
          <p:nvPr/>
        </p:nvSpPr>
        <p:spPr>
          <a:xfrm>
            <a:off x="1567543" y="2881522"/>
            <a:ext cx="6008914" cy="885372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מלבן 12">
            <a:extLst>
              <a:ext uri="{FF2B5EF4-FFF2-40B4-BE49-F238E27FC236}">
                <a16:creationId xmlns:a16="http://schemas.microsoft.com/office/drawing/2014/main" id="{1EF85391-4359-4FAA-A791-BE2DFA2D665E}"/>
              </a:ext>
            </a:extLst>
          </p:cNvPr>
          <p:cNvSpPr/>
          <p:nvPr/>
        </p:nvSpPr>
        <p:spPr>
          <a:xfrm>
            <a:off x="2477516" y="2939487"/>
            <a:ext cx="4188967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dirty="0">
                <a:latin typeface="Aharoni" panose="02010803020104030203" pitchFamily="2" charset="-79"/>
                <a:cs typeface="Aharoni" panose="02010803020104030203" pitchFamily="2" charset="-79"/>
              </a:rPr>
              <a:t>Mystic Beavers</a:t>
            </a:r>
            <a:endParaRPr lang="he-IL" sz="44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275630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ssential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robotdesign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obotdesign" id="{AAEEB24F-C2B2-234D-BA53-A235E4BCEC08}" vid="{075A3DC6-4613-2647-AB36-C1FCFF28F909}"/>
    </a:ext>
  </a:extLst>
</a:theme>
</file>

<file path=ppt/theme/theme5.xml><?xml version="1.0" encoding="utf-8"?>
<a:theme xmlns:a="http://schemas.openxmlformats.org/drawingml/2006/main" name="1_beginner">
  <a:themeElements>
    <a:clrScheme name="Essential">
      <a:dk1>
        <a:srgbClr val="000000"/>
      </a:dk1>
      <a:lt1>
        <a:srgbClr val="FFFFFF"/>
      </a:lt1>
      <a:dk2>
        <a:srgbClr val="D1282E"/>
      </a:dk2>
      <a:lt2>
        <a:srgbClr val="C8C8B1"/>
      </a:lt2>
      <a:accent1>
        <a:srgbClr val="7A7A7A"/>
      </a:accent1>
      <a:accent2>
        <a:srgbClr val="F5C201"/>
      </a:accent2>
      <a:accent3>
        <a:srgbClr val="526DB0"/>
      </a:accent3>
      <a:accent4>
        <a:srgbClr val="989AAC"/>
      </a:accent4>
      <a:accent5>
        <a:srgbClr val="DC5924"/>
      </a:accent5>
      <a:accent6>
        <a:srgbClr val="B4B392"/>
      </a:accent6>
      <a:hlink>
        <a:srgbClr val="CC9900"/>
      </a:hlink>
      <a:folHlink>
        <a:srgbClr val="969696"/>
      </a:folHlink>
    </a:clrScheme>
    <a:fontScheme name="Essential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微软雅黑"/>
        <a:font script="Hant" typeface="微軟正黑體"/>
        <a:font script="Arab" typeface="Tahoma"/>
        <a:font script="Hebr" typeface="Ta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sential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250000"/>
              </a:schemeClr>
            </a:gs>
            <a:gs pos="35000">
              <a:schemeClr val="phClr">
                <a:tint val="47000"/>
                <a:satMod val="275000"/>
              </a:schemeClr>
            </a:gs>
            <a:gs pos="100000">
              <a:schemeClr val="phClr">
                <a:tint val="25000"/>
                <a:satMod val="300000"/>
              </a:schemeClr>
            </a:gs>
          </a:gsLst>
          <a:lin ang="16200000" scaled="1"/>
        </a:gradFill>
        <a:solidFill>
          <a:schemeClr val="phClr">
            <a:satMod val="110000"/>
          </a:schemeClr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  <a:ln w="4127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9999" dist="23000" algn="bl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38100" dist="19050" algn="bl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l"/>
          </a:scene3d>
          <a:sp3d prstMaterial="plastic">
            <a:bevelT w="38100" h="31750"/>
          </a:sp3d>
        </a:effectStyle>
      </a:effectStyleLst>
      <a:bg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96000"/>
              </a:schemeClr>
              <a:schemeClr val="phClr">
                <a:shade val="94000"/>
              </a:schemeClr>
            </a:duotone>
          </a:blip>
          <a:tile tx="0" ty="0" sx="100000" sy="100000" flip="none" algn="tl"/>
        </a:blipFill>
        <a:gradFill rotWithShape="1">
          <a:gsLst>
            <a:gs pos="0">
              <a:schemeClr val="phClr">
                <a:tint val="84000"/>
                <a:satMod val="110000"/>
              </a:schemeClr>
            </a:gs>
            <a:gs pos="44000">
              <a:schemeClr val="phClr">
                <a:tint val="93000"/>
                <a:satMod val="115000"/>
              </a:schemeClr>
            </a:gs>
            <a:gs pos="100000">
              <a:schemeClr val="phClr">
                <a:tint val="100000"/>
                <a:shade val="59000"/>
                <a:satMod val="120000"/>
              </a:schemeClr>
            </a:gs>
          </a:gsLst>
          <a:path path="circle">
            <a:fillToRect l="40000" t="60000" r="60000" b="4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ginner" id="{AEF29D72-34CC-C448-A679-08550D2D21D1}" vid="{04B54D62-7BE5-DF47-9F85-5B9FEF4E3E09}"/>
    </a:ext>
  </a:extLst>
</a:theme>
</file>

<file path=ppt/theme/theme6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19163</TotalTime>
  <Words>270</Words>
  <Application>Microsoft Office PowerPoint</Application>
  <PresentationFormat>‫הצגה על המסך (4:3)</PresentationFormat>
  <Paragraphs>58</Paragraphs>
  <Slides>8</Slides>
  <Notes>3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9</vt:i4>
      </vt:variant>
      <vt:variant>
        <vt:lpstr>ערכת נושא</vt:lpstr>
      </vt:variant>
      <vt:variant>
        <vt:i4>7</vt:i4>
      </vt:variant>
      <vt:variant>
        <vt:lpstr>כותרות שקופיות</vt:lpstr>
      </vt:variant>
      <vt:variant>
        <vt:i4>8</vt:i4>
      </vt:variant>
    </vt:vector>
  </HeadingPairs>
  <TitlesOfParts>
    <vt:vector size="24" baseType="lpstr">
      <vt:lpstr>Aharoni</vt:lpstr>
      <vt:lpstr>Arial</vt:lpstr>
      <vt:lpstr>Arial Black</vt:lpstr>
      <vt:lpstr>Calibri</vt:lpstr>
      <vt:lpstr>Calibri Light</vt:lpstr>
      <vt:lpstr>Corbel</vt:lpstr>
      <vt:lpstr>Gill Sans MT</vt:lpstr>
      <vt:lpstr>Noto Sans Symbols</vt:lpstr>
      <vt:lpstr>Wingdings 2</vt:lpstr>
      <vt:lpstr>Essential</vt:lpstr>
      <vt:lpstr>beginner</vt:lpstr>
      <vt:lpstr>Custom Design</vt:lpstr>
      <vt:lpstr>robotdesign</vt:lpstr>
      <vt:lpstr>1_beginner</vt:lpstr>
      <vt:lpstr>1_Custom Design</vt:lpstr>
      <vt:lpstr>Dividend</vt:lpstr>
      <vt:lpstr>КОНСОлідоване СУДІВСТВО</vt:lpstr>
      <vt:lpstr>ЩО ТАКЕ КОНСОЛІДОВАНЕ СУДДІВСТВО? </vt:lpstr>
      <vt:lpstr>ЩО ВІДБУВАЄТЬСЯ ПРИ КОНСОЛІДОВАНОМУ СУДДІВСТВІ? </vt:lpstr>
      <vt:lpstr>СУДДІ ЗАПОВНЮЮТЬ УСІ ТРИ РУБРИКИ</vt:lpstr>
      <vt:lpstr>ПОРАДИ ЩОДО СУДДІВ</vt:lpstr>
      <vt:lpstr>ПЕРЕВАГИ КОНСОЛІДОВАНОГО СУДДІВСТВА </vt:lpstr>
      <vt:lpstr>УспІхІв!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Menu System</dc:title>
  <dc:creator>Sanjay Seshan</dc:creator>
  <cp:lastModifiedBy>User1</cp:lastModifiedBy>
  <cp:revision>405</cp:revision>
  <cp:lastPrinted>2019-01-24T13:45:34Z</cp:lastPrinted>
  <dcterms:created xsi:type="dcterms:W3CDTF">2014-10-28T21:59:38Z</dcterms:created>
  <dcterms:modified xsi:type="dcterms:W3CDTF">2023-01-10T09:44:57Z</dcterms:modified>
</cp:coreProperties>
</file>