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" panose="020B0604020202020204" charset="0"/>
      <p:regular r:id="rId18"/>
      <p:bold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Aharoni" panose="02010803020104030203" pitchFamily="2" charset="-79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EoJFPaKvS8Tc2jR0MOGr6nYw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12/29/2022</a:t>
            </a:r>
            <a:endParaRPr sz="9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sz="900" cap="non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9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2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/>
              <a:t>ІНЖЕНЕРНИЙ БЛОКНОТ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БРАТИ СЕШАНЬ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923023" y="5527284"/>
            <a:ext cx="79897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УСПІХІВ!!!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5435" lvl="0" indent="-305435" algn="l" rtl="0"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Цей урок написали Санджай та Арвінд Сешан 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305435" lvl="0" indent="-305435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Цей урок перекладений групою Mistyc Beavers #2101</a:t>
            </a:r>
            <a:endParaRPr sz="2800"/>
          </a:p>
          <a:p>
            <a:pPr marL="305435" lvl="0" indent="-305435" algn="l" rtl="0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Більше уроків для FIRST LEGO League доступні на www.flltutorials.com </a:t>
            </a:r>
            <a:endParaRPr sz="2800">
              <a:solidFill>
                <a:srgbClr val="0070C0"/>
              </a:solidFill>
            </a:endParaRPr>
          </a:p>
          <a:p>
            <a:pPr marL="305435" lvl="0" indent="-141858" algn="l" rtl="0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endParaRPr sz="2800"/>
          </a:p>
          <a:p>
            <a:pPr marL="305435" lvl="0" indent="-200279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Edit: 12/29/2022</a:t>
            </a:r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Міжнародна ліцензія Creative Commons Attribution-NonCommercial-ShareAlike 4.0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6559" y="4035813"/>
            <a:ext cx="25527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/>
          <p:nvPr/>
        </p:nvSpPr>
        <p:spPr>
          <a:xfrm>
            <a:off x="4495088" y="6634256"/>
            <a:ext cx="4648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217043" y="239151"/>
            <a:ext cx="8589331" cy="1381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48662" cy="363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216" y="-2"/>
            <a:ext cx="5499786" cy="41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77998" y="3429000"/>
            <a:ext cx="5266004" cy="570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221502"/>
            <a:ext cx="4848664" cy="3636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/>
          <p:nvPr/>
        </p:nvSpPr>
        <p:spPr>
          <a:xfrm>
            <a:off x="1567543" y="2881522"/>
            <a:ext cx="6008914" cy="8853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2477516" y="2939487"/>
            <a:ext cx="41889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Mystic Beavers</a:t>
            </a:r>
            <a:endParaRPr sz="44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ЩО ТАКЕ ІНЖЕНЕРНИЙ БЛОКНОТ? 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5435" lvl="0" indent="-305435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Інженерний блокнот — це спосіб записувати подорож вашої команди протягом сезону FIRST LEGO League.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Запишіть процес проектування та створення робота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Записуйте свої дослідження, екскурсії та співбесіди, а також тестування свого рішення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Записуйте свої заходи, що ви робите під час зустрічей команди, і навіть свої майбутні ідеї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053390" y="4291657"/>
            <a:ext cx="71323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Одним словом, записувати можна ВСЕ! </a:t>
            </a:r>
            <a:endParaRPr sz="1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dt" idx="10"/>
          </p:nvPr>
        </p:nvSpPr>
        <p:spPr>
          <a:xfrm>
            <a:off x="5559327" y="63238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Edit: 12/29/2022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ftr" idx="11"/>
          </p:nvPr>
        </p:nvSpPr>
        <p:spPr>
          <a:xfrm>
            <a:off x="581192" y="6319548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581192" y="5157216"/>
            <a:ext cx="76971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FLL Tutorials містить кілька сторінок із справжніх інженерних журналів у FIRST LEGO League, а також кілька пустих шаблонів для використання вашою командою. </a:t>
            </a:r>
            <a:endParaRPr sz="1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619550" y="6634256"/>
            <a:ext cx="508467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ЩО МОЖЕ БУТИ ВКЛЮЧЕНО? 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5435" lvl="0" indent="-305435" algn="l" rtl="0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Фотографії та малюнки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LDD CAD креслення вашого робота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Плани на сезон і завдання до виконання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Обговорення та рішення під час зустрічей команди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Ідеї та тести щодо дизайну роботів і навісного обладнання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Роздруківки коду та псевдокод 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Проблеми, з якими ви зіткнулися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Внесені вами покращення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Ідеї, які у вас є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Edit: 12/29/2022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4495088" y="6634256"/>
            <a:ext cx="4648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ДЕЯКІ КОРИСНІ ЗАПИТАННЯ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Яка мета сьогоднішньої зустрічі? 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Які рішення були прийняті сьогодні? 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Чому ви зробили такий вибір? 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Що ви робили сьогодні? 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Що спрацювало, що не спрацювало? 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Коли щось не працювало, як ви вирішували проблему? </a:t>
            </a:r>
            <a:endParaRPr/>
          </a:p>
          <a:p>
            <a:pPr marL="305435" lvl="0" indent="-305435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Які зміни ви плануєте внести наступного разу? Які ваші подальші дії? 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4495088" y="6634256"/>
            <a:ext cx="4648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ІНЖЕНЕРНИЙ БЛОКНОТ ЗРАЗОК 1 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Edit: 12/29/2022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422696" y="1677156"/>
            <a:ext cx="328288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Запишіть, як команда придумала свою стратегію гри для роботів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Запишіть, які місії ви будете виконувати в кожному запускі та псевдокодуйте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Записуйте, хто над чим працюватиме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40813" y="1440694"/>
            <a:ext cx="3939912" cy="501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4495088" y="6634256"/>
            <a:ext cx="4648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ІНЖЕНЕРНИЙ БЛОКНОТ ЗРАЗОК 2</a:t>
            </a:r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Edit: 12/29/2022</a:t>
            </a:r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581192" y="3500234"/>
            <a:ext cx="32681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Записуйте тести на різних базових роботах</a:t>
            </a:r>
            <a:endParaRPr sz="1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7" name="Google Shape;15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50774" y="1445957"/>
            <a:ext cx="4068798" cy="493955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4495088" y="6634256"/>
            <a:ext cx="4648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ІНЖЕНЕРНИЙ БЛОКНОТ ЗРАЗОК 3</a:t>
            </a:r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Edit: 12/29/2022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581192" y="2615374"/>
            <a:ext cx="249201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Запишіть інші тести, наприклад порівняння різних коліс</a:t>
            </a:r>
            <a:endParaRPr sz="1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8" name="Google Shape;168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00234" y="1661363"/>
            <a:ext cx="5270710" cy="435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/>
          <p:nvPr/>
        </p:nvSpPr>
        <p:spPr>
          <a:xfrm>
            <a:off x="4495088" y="6634256"/>
            <a:ext cx="4648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ІНЖЕНЕРНИЙ БЛОКНОТ ЗРАЗОК 4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Edit: 12/29/2022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581192" y="2518798"/>
            <a:ext cx="295842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Прикріплюйте файли при документуванні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Документуйте інтерв'ю/екскурсії 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9" name="Google Shape;17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5806" y="1493873"/>
            <a:ext cx="4719256" cy="489404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/>
          <p:nvPr/>
        </p:nvSpPr>
        <p:spPr>
          <a:xfrm>
            <a:off x="4495088" y="6634256"/>
            <a:ext cx="4648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ІНЖЕНЕРНИЙ БЛОКНОТ ЗРАЗОК 5</a:t>
            </a: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Edit: 12/29/2022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2018, FLL TUTORIALS</a:t>
            </a:r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515351" y="1818280"/>
            <a:ext cx="2353737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Задокументуйте цілі, які ви поставили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Задокументуйте проблеми, з якими ви зіткнулися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Задокументуйте, над чим ви працювали під час зустрічі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26658" y="1490565"/>
            <a:ext cx="5563746" cy="407485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>
            <a:off x="4495088" y="6634256"/>
            <a:ext cx="46489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Перекладено на українську  групою KFAR GALIM Atid Plus, ІЗРАЇЛЬ  #2101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297</Words>
  <Application>Microsoft Office PowerPoint</Application>
  <PresentationFormat>‫הצגה על המסך (4:3)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Calibri</vt:lpstr>
      <vt:lpstr>Gill Sans</vt:lpstr>
      <vt:lpstr>Corbel</vt:lpstr>
      <vt:lpstr>Noto Sans Symbols</vt:lpstr>
      <vt:lpstr>Arial</vt:lpstr>
      <vt:lpstr>Aharoni</vt:lpstr>
      <vt:lpstr>Dividend</vt:lpstr>
      <vt:lpstr>ІНЖЕНЕРНИЙ БЛОКНОТ</vt:lpstr>
      <vt:lpstr>ЩО ТАКЕ ІНЖЕНЕРНИЙ БЛОКНОТ? </vt:lpstr>
      <vt:lpstr>ЩО МОЖЕ БУТИ ВКЛЮЧЕНО? </vt:lpstr>
      <vt:lpstr>ДЕЯКІ КОРИСНІ ЗАПИТАННЯ</vt:lpstr>
      <vt:lpstr>ІНЖЕНЕРНИЙ БЛОКНОТ ЗРАЗОК 1 </vt:lpstr>
      <vt:lpstr>ІНЖЕНЕРНИЙ БЛОКНОТ ЗРАЗОК 2</vt:lpstr>
      <vt:lpstr>ІНЖЕНЕРНИЙ БЛОКНОТ ЗРАЗОК 3</vt:lpstr>
      <vt:lpstr>ІНЖЕНЕРНИЙ БЛОКНОТ ЗРАЗОК 4</vt:lpstr>
      <vt:lpstr>ІНЖЕНЕРНИЙ БЛОКНОТ ЗРАЗОК 5</vt:lpstr>
      <vt:lpstr>УСПІХІВ!!!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ІНЖЕНЕРНИЙ БЛОКНОТ</dc:title>
  <dc:creator>Sanjay Seshan</dc:creator>
  <cp:lastModifiedBy>User1</cp:lastModifiedBy>
  <cp:revision>1</cp:revision>
  <dcterms:created xsi:type="dcterms:W3CDTF">2018-06-09T21:02:33Z</dcterms:created>
  <dcterms:modified xsi:type="dcterms:W3CDTF">2023-01-10T09:37:04Z</dcterms:modified>
</cp:coreProperties>
</file>