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8"/>
    <p:restoredTop sz="94648"/>
  </p:normalViewPr>
  <p:slideViewPr>
    <p:cSldViewPr snapToGrid="0" snapToObjects="1">
      <p:cViewPr varScale="1">
        <p:scale>
          <a:sx n="65" d="100"/>
          <a:sy n="65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6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DE967-223D-4348-8B2A-1E98EBE83A9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sp>
        <p:nvSpPr>
          <p:cNvPr id="1048591" name="Rectangle 8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8152D11-80F2-8741-BD5F-AB98D67063D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14CD1D-D7D1-6748-83AC-3FBE49E1D8B6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5CDBD8-4DDB-AA4B-84CC-722FA61B04F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Date Placeholder 3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1048672" name="Footer Placeholder 4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048673" name="Slide Number Placeholder 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74" name="Rectangle 11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1819C4F-A7A7-3043-9B7F-2F2AF986F25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7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8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7EA4778-60BB-4F4D-8FE0-6AA1F0A6F11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8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9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937E4F2-FFD5-D846-B059-7D24A72F811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6A03BB2-C33A-E24E-A1A4-AC8F3C2EB8F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ED319-3E2A-7A45-8E06-C842AACD8FAB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AA367F6-077F-ED45-9730-2156BEC71B4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9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0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7FEED2-96D1-2B4C-AB90-7611A4BAA44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84" name="Rectangle 14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" dirty="0"/>
              <a:t>Развиваем</a:t>
            </a:r>
            <a:r>
              <a:rPr lang="en-US" altLang="ru" dirty="0"/>
              <a:t> </a:t>
            </a:r>
            <a:r>
              <a:rPr lang="ru" altLang="ru" dirty="0"/>
              <a:t>стратегию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endParaRPr lang="zh-CN" alt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" dirty="0"/>
              <a:t>Брятья</a:t>
            </a:r>
            <a:r>
              <a:rPr lang="en-US" altLang="ru" dirty="0"/>
              <a:t> </a:t>
            </a:r>
            <a:r>
              <a:rPr lang="ru" altLang="ru" dirty="0"/>
              <a:t>Сешан</a:t>
            </a:r>
            <a:endParaRPr lang="zh-CN" altLang="en-US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868680" y="5818390"/>
            <a:ext cx="7229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Cyrl-AZ" sz="1400" dirty="0">
                <a:solidFill>
                  <a:srgbClr val="FFFFFF"/>
                </a:solidFill>
                <a:latin typeface="Gill Sans"/>
              </a:rPr>
              <a:t>Переведено на українську мову групою </a:t>
            </a:r>
            <a:r>
              <a:rPr lang="en-US" sz="1400" dirty="0" err="1" smtClean="0">
                <a:solidFill>
                  <a:srgbClr val="FFFFFF"/>
                </a:solidFill>
                <a:latin typeface="Gill Sans"/>
              </a:rPr>
              <a:t>Aloney</a:t>
            </a:r>
            <a:r>
              <a:rPr lang="en-US" sz="1400" dirty="0" smtClean="0">
                <a:solidFill>
                  <a:srgbClr val="FFFFFF"/>
                </a:solidFill>
                <a:latin typeface="Gill Sans"/>
              </a:rPr>
              <a:t> Yitzchak </a:t>
            </a:r>
            <a:r>
              <a:rPr lang="en-US" sz="1400" dirty="0" err="1" smtClean="0">
                <a:solidFill>
                  <a:srgbClr val="FFFFFF"/>
                </a:solidFill>
                <a:latin typeface="Gill Sans"/>
              </a:rPr>
              <a:t>Atid</a:t>
            </a:r>
            <a:r>
              <a:rPr lang="en-US" sz="1400" dirty="0" smtClean="0">
                <a:solidFill>
                  <a:srgbClr val="FFFFFF"/>
                </a:solidFill>
                <a:latin typeface="Gill Sans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ill Sans"/>
              </a:rPr>
              <a:t>Plus </a:t>
            </a:r>
            <a:r>
              <a:rPr lang="az-Cyrl-AZ" sz="1400" dirty="0">
                <a:solidFill>
                  <a:srgbClr val="FFFFFF"/>
                </a:solidFill>
                <a:latin typeface="Gill Sans"/>
              </a:rPr>
              <a:t>ІЗРАЇЛЬ  </a:t>
            </a:r>
            <a:r>
              <a:rPr lang="az-Cyrl-AZ" sz="1400" dirty="0" smtClean="0">
                <a:solidFill>
                  <a:srgbClr val="FFFFFF"/>
                </a:solidFill>
                <a:latin typeface="Gill Sans"/>
              </a:rPr>
              <a:t>#</a:t>
            </a:r>
            <a:r>
              <a:rPr lang="he-IL" sz="1400" dirty="0" smtClean="0">
                <a:solidFill>
                  <a:srgbClr val="FFFFFF"/>
                </a:solidFill>
                <a:latin typeface="Gill Sans"/>
              </a:rPr>
              <a:t>2204</a:t>
            </a:r>
            <a:endParaRPr lang="he-IL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Задачи</a:t>
            </a:r>
            <a:endParaRPr lang="zh-CN" alt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" altLang="ru" dirty="0"/>
              <a:t>Научиться</a:t>
            </a:r>
            <a:r>
              <a:rPr lang="en-US" altLang="ru" dirty="0"/>
              <a:t> </a:t>
            </a:r>
            <a:r>
              <a:rPr lang="ru" altLang="ru" dirty="0"/>
              <a:t>совладать</a:t>
            </a:r>
            <a:r>
              <a:rPr lang="en-US" altLang="ru" dirty="0"/>
              <a:t> </a:t>
            </a:r>
            <a:r>
              <a:rPr lang="ru" altLang="ru" dirty="0"/>
              <a:t>с</a:t>
            </a:r>
            <a:r>
              <a:rPr lang="en-US" altLang="ru" dirty="0"/>
              <a:t> </a:t>
            </a:r>
            <a:r>
              <a:rPr lang="ru" altLang="ru" dirty="0"/>
              <a:t>тратегией</a:t>
            </a:r>
            <a:r>
              <a:rPr lang="en-US" altLang="ru" dirty="0"/>
              <a:t>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игры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</a:t>
            </a:r>
            <a:endParaRPr lang="zh-CN" alt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Шаг</a:t>
            </a:r>
            <a:r>
              <a:rPr lang="en-US" altLang="ru" dirty="0"/>
              <a:t> 1: </a:t>
            </a:r>
            <a:r>
              <a:rPr lang="ru" altLang="ru" dirty="0"/>
              <a:t>Понимание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endParaRPr lang="zh-CN" alt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048612" name="TextBox 7"/>
          <p:cNvSpPr txBox="1"/>
          <p:nvPr/>
        </p:nvSpPr>
        <p:spPr>
          <a:xfrm>
            <a:off x="372247" y="1674982"/>
            <a:ext cx="3880022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" dirty="0"/>
              <a:t>Правило</a:t>
            </a:r>
            <a:r>
              <a:rPr lang="en-US" altLang="ru" dirty="0"/>
              <a:t> </a:t>
            </a:r>
            <a:r>
              <a:rPr lang="en-US" dirty="0"/>
              <a:t>#1</a:t>
            </a:r>
            <a:r>
              <a:rPr lang="en-US" altLang="ru" dirty="0"/>
              <a:t> </a:t>
            </a:r>
            <a:r>
              <a:rPr lang="ru" altLang="ru" dirty="0"/>
              <a:t>внимательно</a:t>
            </a:r>
            <a:r>
              <a:rPr lang="en-US" dirty="0"/>
              <a:t> </a:t>
            </a:r>
            <a:r>
              <a:rPr lang="ru" dirty="0"/>
              <a:t>прочитать</a:t>
            </a:r>
            <a:r>
              <a:rPr lang="en-US" altLang="ru" dirty="0"/>
              <a:t> </a:t>
            </a:r>
            <a:r>
              <a:rPr lang="en-US" dirty="0"/>
              <a:t> </a:t>
            </a:r>
            <a:r>
              <a:rPr lang="ru" dirty="0"/>
              <a:t>Гайд</a:t>
            </a:r>
            <a:r>
              <a:rPr lang="en-US" altLang="ru" dirty="0"/>
              <a:t> </a:t>
            </a:r>
            <a:r>
              <a:rPr lang="ru" altLang="ru" dirty="0"/>
              <a:t>по</a:t>
            </a:r>
            <a:r>
              <a:rPr lang="en-US" altLang="ru" dirty="0"/>
              <a:t> </a:t>
            </a:r>
            <a:r>
              <a:rPr lang="ru" altLang="ru" dirty="0"/>
              <a:t>челенджам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" dirty="0"/>
              <a:t>каждый</a:t>
            </a:r>
            <a:r>
              <a:rPr lang="en-US" altLang="ru" dirty="0"/>
              <a:t> </a:t>
            </a:r>
            <a:r>
              <a:rPr lang="ru" altLang="ru" dirty="0"/>
              <a:t>должен</a:t>
            </a:r>
            <a:r>
              <a:rPr lang="en-US" altLang="ru" dirty="0"/>
              <a:t> </a:t>
            </a:r>
            <a:r>
              <a:rPr lang="ru" altLang="ru" dirty="0"/>
              <a:t>сделать</a:t>
            </a:r>
            <a:r>
              <a:rPr lang="en-US" altLang="ru" dirty="0"/>
              <a:t> </a:t>
            </a:r>
            <a:r>
              <a:rPr lang="ru" altLang="ru" dirty="0"/>
              <a:t>это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" dirty="0"/>
              <a:t>Правило</a:t>
            </a:r>
            <a:r>
              <a:rPr lang="en-US" dirty="0"/>
              <a:t> #2 </a:t>
            </a:r>
            <a:r>
              <a:rPr lang="ru" dirty="0"/>
              <a:t>читать</a:t>
            </a:r>
            <a:r>
              <a:rPr lang="en-US" altLang="ru" dirty="0"/>
              <a:t> </a:t>
            </a:r>
            <a:r>
              <a:rPr lang="ru" altLang="ru" dirty="0"/>
              <a:t>обновления</a:t>
            </a:r>
            <a:r>
              <a:rPr lang="en-US" altLang="ru" dirty="0"/>
              <a:t> </a:t>
            </a:r>
            <a:r>
              <a:rPr lang="ru" altLang="ru" dirty="0"/>
              <a:t>в</a:t>
            </a:r>
            <a:r>
              <a:rPr lang="en-US" altLang="ru" dirty="0"/>
              <a:t> </a:t>
            </a:r>
            <a:r>
              <a:rPr lang="ru" altLang="ru" dirty="0"/>
              <a:t>течении</a:t>
            </a:r>
            <a:r>
              <a:rPr lang="en-US" altLang="ru" dirty="0"/>
              <a:t> </a:t>
            </a:r>
            <a:r>
              <a:rPr lang="ru" altLang="ru" dirty="0"/>
              <a:t>урока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" sz="1600" dirty="0"/>
              <a:t>Подсказка</a:t>
            </a:r>
            <a:r>
              <a:rPr lang="en-US" altLang="ru" sz="1600" dirty="0"/>
              <a:t>:</a:t>
            </a:r>
            <a:r>
              <a:rPr lang="en-US" sz="1600" dirty="0"/>
              <a:t> </a:t>
            </a:r>
            <a:r>
              <a:rPr lang="ru" sz="1600" dirty="0"/>
              <a:t>Многие</a:t>
            </a:r>
            <a:r>
              <a:rPr lang="en-US" altLang="ru" sz="1600" dirty="0"/>
              <a:t> </a:t>
            </a:r>
            <a:r>
              <a:rPr lang="ru" altLang="ru" sz="1600" dirty="0"/>
              <a:t>из</a:t>
            </a:r>
            <a:r>
              <a:rPr lang="en-US" altLang="ru" sz="1600" dirty="0"/>
              <a:t> </a:t>
            </a:r>
            <a:r>
              <a:rPr lang="ru" altLang="ru" sz="1600" dirty="0"/>
              <a:t>команд</a:t>
            </a:r>
            <a:r>
              <a:rPr lang="en-US" altLang="ru" sz="1600" dirty="0"/>
              <a:t> </a:t>
            </a:r>
            <a:r>
              <a:rPr lang="ru" altLang="ru" sz="1600" dirty="0"/>
              <a:t>любят</a:t>
            </a:r>
            <a:r>
              <a:rPr lang="en-US" altLang="ru" sz="1600" dirty="0"/>
              <a:t> </a:t>
            </a:r>
            <a:r>
              <a:rPr lang="ru" altLang="ru" sz="1600" dirty="0"/>
              <a:t>записывать</a:t>
            </a:r>
            <a:r>
              <a:rPr lang="en-US" altLang="ru" sz="1600" dirty="0"/>
              <a:t> </a:t>
            </a:r>
            <a:r>
              <a:rPr lang="ru" altLang="ru" sz="1600" dirty="0"/>
              <a:t>каждую</a:t>
            </a:r>
            <a:r>
              <a:rPr lang="en-US" altLang="ru" sz="1600" dirty="0"/>
              <a:t> </a:t>
            </a:r>
            <a:r>
              <a:rPr lang="ru" altLang="ru" sz="1600" dirty="0"/>
              <a:t>миссию</a:t>
            </a:r>
            <a:r>
              <a:rPr lang="en-US" altLang="ru" sz="1600" dirty="0"/>
              <a:t> (</a:t>
            </a:r>
            <a:r>
              <a:rPr lang="ru" altLang="ru" sz="1600" dirty="0"/>
              <a:t>правила</a:t>
            </a:r>
            <a:r>
              <a:rPr lang="en-US" altLang="ru" sz="1600" dirty="0"/>
              <a:t>, </a:t>
            </a:r>
            <a:r>
              <a:rPr lang="ru" altLang="ru" sz="1600" dirty="0"/>
              <a:t>очки</a:t>
            </a:r>
            <a:r>
              <a:rPr lang="en-US" altLang="ru" sz="1600" dirty="0"/>
              <a:t> </a:t>
            </a:r>
            <a:r>
              <a:rPr lang="ru" altLang="ru" sz="1600" dirty="0"/>
              <a:t>и</a:t>
            </a:r>
            <a:r>
              <a:rPr lang="en-US" altLang="ru" sz="1600" dirty="0"/>
              <a:t> </a:t>
            </a:r>
            <a:r>
              <a:rPr lang="ru" altLang="ru" sz="1600" dirty="0"/>
              <a:t>тд</a:t>
            </a:r>
            <a:r>
              <a:rPr lang="en-US" altLang="ru" sz="1600" dirty="0"/>
              <a:t>) </a:t>
            </a:r>
            <a:r>
              <a:rPr lang="ru" altLang="ru" sz="1600" dirty="0"/>
              <a:t>и</a:t>
            </a:r>
            <a:r>
              <a:rPr lang="en-US" altLang="ru" sz="1600" dirty="0"/>
              <a:t> </a:t>
            </a:r>
            <a:r>
              <a:rPr lang="ru" altLang="ru" sz="1600" dirty="0"/>
              <a:t>распалагать</a:t>
            </a:r>
            <a:r>
              <a:rPr lang="en-US" altLang="ru" sz="1600" dirty="0"/>
              <a:t> </a:t>
            </a:r>
            <a:r>
              <a:rPr lang="ru" altLang="ru" sz="1600" dirty="0"/>
              <a:t>их</a:t>
            </a:r>
            <a:r>
              <a:rPr lang="en-US" altLang="ru" sz="1600" dirty="0"/>
              <a:t> </a:t>
            </a:r>
            <a:r>
              <a:rPr lang="ru" altLang="ru" sz="1600" dirty="0"/>
              <a:t>рядом</a:t>
            </a:r>
            <a:r>
              <a:rPr lang="en-US" altLang="ru" sz="1600" dirty="0"/>
              <a:t> </a:t>
            </a:r>
            <a:r>
              <a:rPr lang="ru" altLang="ru" sz="1600" dirty="0"/>
              <a:t>с</a:t>
            </a:r>
            <a:r>
              <a:rPr lang="en-US" altLang="ru" sz="1600" dirty="0"/>
              <a:t> </a:t>
            </a:r>
            <a:r>
              <a:rPr lang="ru" altLang="ru" sz="1600" dirty="0"/>
              <a:t>миссиями</a:t>
            </a:r>
            <a:r>
              <a:rPr lang="en-US" altLang="ru" sz="1600" dirty="0"/>
              <a:t> </a:t>
            </a:r>
            <a:r>
              <a:rPr lang="ru" altLang="ru" sz="1600" dirty="0"/>
              <a:t>на</a:t>
            </a:r>
            <a:r>
              <a:rPr lang="en-US" altLang="ru" sz="1600" dirty="0"/>
              <a:t> </a:t>
            </a:r>
            <a:r>
              <a:rPr lang="ru" altLang="ru" sz="1600" dirty="0"/>
              <a:t>листе</a:t>
            </a:r>
            <a:r>
              <a:rPr lang="en-US" altLang="ru" sz="1600" dirty="0"/>
              <a:t> </a:t>
            </a:r>
            <a:r>
              <a:rPr lang="ru" altLang="ru" sz="1600" dirty="0"/>
              <a:t>с</a:t>
            </a:r>
            <a:r>
              <a:rPr lang="en-US" altLang="ru" sz="1600" dirty="0"/>
              <a:t> </a:t>
            </a:r>
            <a:r>
              <a:rPr lang="ru" altLang="ru" sz="1600" dirty="0"/>
              <a:t>задачами</a:t>
            </a:r>
            <a:r>
              <a:rPr lang="en-US" altLang="ru" sz="1600" dirty="0"/>
              <a:t>.</a:t>
            </a:r>
            <a:r>
              <a:rPr lang="en-US" sz="1600" dirty="0"/>
              <a:t> (</a:t>
            </a:r>
            <a:r>
              <a:rPr lang="ru" sz="1600" dirty="0"/>
              <a:t>Тут</a:t>
            </a:r>
            <a:r>
              <a:rPr lang="en-US" altLang="ru" sz="1600" dirty="0"/>
              <a:t> </a:t>
            </a:r>
            <a:r>
              <a:rPr lang="ru" altLang="ru" sz="1600" dirty="0"/>
              <a:t>ты</a:t>
            </a:r>
            <a:r>
              <a:rPr lang="en-US" altLang="ru" sz="1600" dirty="0"/>
              <a:t> </a:t>
            </a:r>
            <a:r>
              <a:rPr lang="ru" altLang="ru" sz="1600" dirty="0"/>
              <a:t>можешь</a:t>
            </a:r>
            <a:r>
              <a:rPr lang="en-US" altLang="ru" sz="1600" dirty="0"/>
              <a:t> </a:t>
            </a:r>
            <a:r>
              <a:rPr lang="ru" altLang="ru" sz="1600" dirty="0"/>
              <a:t>посмотреть</a:t>
            </a:r>
            <a:r>
              <a:rPr lang="en-US" altLang="ru" sz="1600" dirty="0"/>
              <a:t> </a:t>
            </a:r>
            <a:r>
              <a:rPr lang="ru" altLang="ru" sz="1600" dirty="0"/>
              <a:t>примеры</a:t>
            </a:r>
            <a:r>
              <a:rPr lang="en-US" sz="1600" dirty="0"/>
              <a:t>: https://</a:t>
            </a:r>
            <a:r>
              <a:rPr lang="en-US" sz="1600" dirty="0" err="1"/>
              <a:t>flltutorials.com</a:t>
            </a:r>
            <a:r>
              <a:rPr lang="en-US" sz="1600" dirty="0"/>
              <a:t>/</a:t>
            </a:r>
            <a:r>
              <a:rPr lang="en-US" sz="1600" dirty="0" err="1"/>
              <a:t>en</a:t>
            </a:r>
            <a:r>
              <a:rPr lang="en-US" sz="1600" dirty="0"/>
              <a:t>/</a:t>
            </a:r>
            <a:r>
              <a:rPr lang="en-US" sz="1600" dirty="0" err="1"/>
              <a:t>Worksheets.html</a:t>
            </a:r>
            <a:r>
              <a:rPr lang="en-US" altLang="ru" sz="1600" dirty="0" err="1"/>
              <a:t>)</a:t>
            </a:r>
            <a:endParaRPr lang="en-US" sz="1600" dirty="0"/>
          </a:p>
        </p:txBody>
      </p:sp>
      <p:pic>
        <p:nvPicPr>
          <p:cNvPr id="2097153" name="Picture 10" descr="A screenshot of a video game  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97" y="1637177"/>
            <a:ext cx="2865939" cy="3825433"/>
          </a:xfrm>
          <a:prstGeom prst="rect">
            <a:avLst/>
          </a:prstGeom>
        </p:spPr>
      </p:pic>
      <p:pic>
        <p:nvPicPr>
          <p:cNvPr id="2097154" name="Picture 12" descr="A picture containing text, indoor, bed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19" y="4221770"/>
            <a:ext cx="2525280" cy="1900578"/>
          </a:xfrm>
          <a:prstGeom prst="rect">
            <a:avLst/>
          </a:prstGeom>
        </p:spPr>
      </p:pic>
      <p:pic>
        <p:nvPicPr>
          <p:cNvPr id="2097155" name="Picture 14" descr="Graphical user interface, text, application, email  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58" y="2583949"/>
            <a:ext cx="2058835" cy="14250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מלבן 8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Шаг</a:t>
            </a:r>
            <a:r>
              <a:rPr lang="en-US" altLang="ru" dirty="0"/>
              <a:t> 2: </a:t>
            </a:r>
            <a:r>
              <a:rPr lang="ru" altLang="ru" dirty="0"/>
              <a:t>Планирование</a:t>
            </a:r>
            <a:r>
              <a:rPr lang="en-US" altLang="ru" dirty="0"/>
              <a:t> </a:t>
            </a:r>
            <a:r>
              <a:rPr lang="ru" altLang="ru" dirty="0"/>
              <a:t>игры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endParaRPr lang="zh-CN" alt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992058" cy="4023360"/>
          </a:xfrm>
        </p:spPr>
        <p:txBody>
          <a:bodyPr>
            <a:normAutofit fontScale="45278" lnSpcReduction="20000"/>
          </a:bodyPr>
          <a:lstStyle/>
          <a:p>
            <a:r>
              <a:rPr lang="ru" altLang="ru" dirty="0"/>
              <a:t>Какая</a:t>
            </a:r>
            <a:r>
              <a:rPr lang="en-US" altLang="ru" dirty="0"/>
              <a:t> </a:t>
            </a:r>
            <a:r>
              <a:rPr lang="ru" altLang="ru" dirty="0"/>
              <a:t>из</a:t>
            </a:r>
            <a:r>
              <a:rPr lang="en-US" altLang="ru" dirty="0"/>
              <a:t> </a:t>
            </a:r>
            <a:r>
              <a:rPr lang="ru" altLang="ru" dirty="0"/>
              <a:t>миссий</a:t>
            </a:r>
            <a:r>
              <a:rPr lang="en-US" altLang="ru" dirty="0"/>
              <a:t> </a:t>
            </a:r>
            <a:r>
              <a:rPr lang="ru" altLang="ru" dirty="0"/>
              <a:t>ближе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будет</a:t>
            </a:r>
            <a:r>
              <a:rPr lang="en-US" altLang="ru" dirty="0"/>
              <a:t> </a:t>
            </a:r>
            <a:r>
              <a:rPr lang="ru" altLang="ru" dirty="0"/>
              <a:t>сделана</a:t>
            </a:r>
            <a:r>
              <a:rPr lang="en-US" altLang="ru" dirty="0"/>
              <a:t> </a:t>
            </a:r>
            <a:r>
              <a:rPr lang="ru" altLang="ru" dirty="0"/>
              <a:t>быстро</a:t>
            </a:r>
            <a:r>
              <a:rPr lang="en-US" altLang="ru" dirty="0"/>
              <a:t>?</a:t>
            </a:r>
            <a:endParaRPr lang="zh-CN" altLang="en-US"/>
          </a:p>
          <a:p>
            <a:r>
              <a:rPr lang="ru" altLang="ru" dirty="0"/>
              <a:t>Какие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 </a:t>
            </a:r>
            <a:r>
              <a:rPr lang="ru" altLang="ru" dirty="0"/>
              <a:t>могут</a:t>
            </a:r>
            <a:r>
              <a:rPr lang="en-US" altLang="ru" dirty="0"/>
              <a:t> </a:t>
            </a:r>
            <a:r>
              <a:rPr lang="ru" altLang="ru" dirty="0"/>
              <a:t>быть</a:t>
            </a:r>
            <a:r>
              <a:rPr lang="en-US" altLang="ru" dirty="0"/>
              <a:t> </a:t>
            </a:r>
            <a:r>
              <a:rPr lang="ru" altLang="ru" dirty="0"/>
              <a:t>сгрупирированы</a:t>
            </a:r>
            <a:r>
              <a:rPr lang="en-US" altLang="ru" dirty="0"/>
              <a:t> </a:t>
            </a:r>
            <a:r>
              <a:rPr lang="ru" altLang="ru" dirty="0"/>
              <a:t>из-за</a:t>
            </a:r>
            <a:r>
              <a:rPr lang="en-US" altLang="ru" dirty="0"/>
              <a:t> </a:t>
            </a:r>
            <a:r>
              <a:rPr lang="ru" altLang="ru" dirty="0"/>
              <a:t>их</a:t>
            </a:r>
            <a:r>
              <a:rPr lang="en-US" altLang="ru" dirty="0"/>
              <a:t> </a:t>
            </a:r>
            <a:r>
              <a:rPr lang="ru" altLang="ru" dirty="0"/>
              <a:t>схожести</a:t>
            </a:r>
            <a:r>
              <a:rPr lang="en-US" altLang="ru" dirty="0"/>
              <a:t>?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каких</a:t>
            </a:r>
            <a:r>
              <a:rPr lang="en-US" altLang="ru" dirty="0"/>
              <a:t> </a:t>
            </a:r>
            <a:r>
              <a:rPr lang="ru" altLang="ru" dirty="0"/>
              <a:t>миссий</a:t>
            </a:r>
            <a:r>
              <a:rPr lang="en-US" altLang="ru" dirty="0"/>
              <a:t> </a:t>
            </a:r>
            <a:r>
              <a:rPr lang="ru" altLang="ru" dirty="0"/>
              <a:t>можно</a:t>
            </a:r>
            <a:r>
              <a:rPr lang="en-US" altLang="ru" dirty="0"/>
              <a:t> </a:t>
            </a:r>
            <a:r>
              <a:rPr lang="ru" altLang="ru" dirty="0"/>
              <a:t>один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тот</a:t>
            </a:r>
            <a:r>
              <a:rPr lang="en-US" altLang="ru" dirty="0"/>
              <a:t> </a:t>
            </a:r>
            <a:r>
              <a:rPr lang="ru" altLang="ru" dirty="0"/>
              <a:t>же</a:t>
            </a:r>
            <a:r>
              <a:rPr lang="en-US" altLang="ru" dirty="0"/>
              <a:t> </a:t>
            </a:r>
            <a:r>
              <a:rPr lang="ru" altLang="ru" dirty="0"/>
              <a:t>инструмент</a:t>
            </a:r>
            <a:r>
              <a:rPr lang="en-US" altLang="ru" dirty="0"/>
              <a:t>, </a:t>
            </a:r>
            <a:r>
              <a:rPr lang="ru" altLang="ru" dirty="0"/>
              <a:t>чтобы</a:t>
            </a:r>
            <a:r>
              <a:rPr lang="en-US" altLang="ru" dirty="0"/>
              <a:t> </a:t>
            </a:r>
            <a:r>
              <a:rPr lang="ru" altLang="ru" dirty="0"/>
              <a:t>сделать</a:t>
            </a:r>
            <a:r>
              <a:rPr lang="en-US" altLang="ru" dirty="0"/>
              <a:t> </a:t>
            </a:r>
            <a:r>
              <a:rPr lang="ru" altLang="ru" dirty="0"/>
              <a:t>их</a:t>
            </a:r>
            <a:r>
              <a:rPr lang="en-US" altLang="ru" dirty="0"/>
              <a:t>?</a:t>
            </a:r>
            <a:endParaRPr lang="zh-CN" altLang="en-US"/>
          </a:p>
          <a:p>
            <a:r>
              <a:rPr lang="ru" dirty="0"/>
              <a:t>Есть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, </a:t>
            </a:r>
            <a:r>
              <a:rPr lang="ru" altLang="ru" dirty="0"/>
              <a:t>которые</a:t>
            </a:r>
            <a:r>
              <a:rPr lang="en-US" altLang="ru" dirty="0"/>
              <a:t> </a:t>
            </a:r>
            <a:r>
              <a:rPr lang="ru" altLang="ru" dirty="0"/>
              <a:t>тяжелее</a:t>
            </a:r>
            <a:r>
              <a:rPr lang="en-US" altLang="ru" dirty="0"/>
              <a:t> </a:t>
            </a:r>
            <a:r>
              <a:rPr lang="ru" altLang="ru" dirty="0"/>
              <a:t>других</a:t>
            </a:r>
            <a:r>
              <a:rPr lang="en-US" altLang="ru" dirty="0"/>
              <a:t>?</a:t>
            </a:r>
            <a:endParaRPr lang="zh-CN" altLang="en-US"/>
          </a:p>
          <a:p>
            <a:r>
              <a:rPr lang="ru" dirty="0"/>
              <a:t>Есть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, </a:t>
            </a:r>
            <a:r>
              <a:rPr lang="ru" altLang="ru" dirty="0"/>
              <a:t>до</a:t>
            </a:r>
            <a:r>
              <a:rPr lang="en-US" altLang="ru" dirty="0"/>
              <a:t> </a:t>
            </a:r>
            <a:r>
              <a:rPr lang="ru" altLang="ru" dirty="0"/>
              <a:t>которых</a:t>
            </a:r>
            <a:r>
              <a:rPr lang="en-US" altLang="ru" dirty="0"/>
              <a:t> </a:t>
            </a:r>
            <a:r>
              <a:rPr lang="ru" altLang="ru" dirty="0"/>
              <a:t>труднее</a:t>
            </a:r>
            <a:r>
              <a:rPr lang="en-US" altLang="ru" dirty="0"/>
              <a:t> </a:t>
            </a:r>
            <a:r>
              <a:rPr lang="ru" altLang="ru" dirty="0"/>
              <a:t>добраться</a:t>
            </a:r>
            <a:r>
              <a:rPr lang="en-US" altLang="ru" dirty="0"/>
              <a:t>?</a:t>
            </a:r>
            <a:endParaRPr lang="zh-CN" altLang="en-US"/>
          </a:p>
          <a:p>
            <a:r>
              <a:rPr lang="ru" dirty="0"/>
              <a:t>Какие</a:t>
            </a:r>
            <a:r>
              <a:rPr lang="en-US" altLang="ru" dirty="0"/>
              <a:t> </a:t>
            </a:r>
            <a:r>
              <a:rPr lang="ru" altLang="ru" dirty="0"/>
              <a:t>цели</a:t>
            </a:r>
            <a:r>
              <a:rPr lang="en-US" altLang="ru" dirty="0"/>
              <a:t> </a:t>
            </a:r>
            <a:r>
              <a:rPr lang="ru" altLang="ru" dirty="0"/>
              <a:t>у</a:t>
            </a:r>
            <a:r>
              <a:rPr lang="en-US" altLang="ru" dirty="0"/>
              <a:t> </a:t>
            </a:r>
            <a:r>
              <a:rPr lang="ru" altLang="ru" dirty="0"/>
              <a:t>команды</a:t>
            </a:r>
            <a:r>
              <a:rPr lang="en-US" altLang="ru" dirty="0"/>
              <a:t>, </a:t>
            </a:r>
            <a:r>
              <a:rPr lang="ru" altLang="ru" dirty="0"/>
              <a:t>когда</a:t>
            </a:r>
            <a:r>
              <a:rPr lang="en-US" altLang="ru" dirty="0"/>
              <a:t> </a:t>
            </a:r>
            <a:r>
              <a:rPr lang="ru" altLang="ru" dirty="0"/>
              <a:t>дело</a:t>
            </a:r>
            <a:r>
              <a:rPr lang="en-US" altLang="ru" dirty="0"/>
              <a:t> </a:t>
            </a:r>
            <a:r>
              <a:rPr lang="ru" altLang="ru" dirty="0"/>
              <a:t>дрходит</a:t>
            </a:r>
            <a:r>
              <a:rPr lang="en-US" altLang="ru" dirty="0"/>
              <a:t> </a:t>
            </a:r>
            <a:r>
              <a:rPr lang="ru" altLang="ru" dirty="0"/>
              <a:t>до</a:t>
            </a:r>
            <a:r>
              <a:rPr lang="en-US" altLang="ru" dirty="0"/>
              <a:t> </a:t>
            </a:r>
            <a:r>
              <a:rPr lang="ru" altLang="ru" dirty="0"/>
              <a:t>игры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dirty="0"/>
              <a:t>?</a:t>
            </a:r>
            <a:endParaRPr lang="zh-CN" altLang="en-US"/>
          </a:p>
          <a:p>
            <a:r>
              <a:rPr lang="ru" dirty="0"/>
              <a:t>Сколько</a:t>
            </a:r>
            <a:r>
              <a:rPr lang="en-US" altLang="ru" dirty="0"/>
              <a:t> </a:t>
            </a:r>
            <a:r>
              <a:rPr lang="ru" altLang="ru" dirty="0"/>
              <a:t>балов</a:t>
            </a:r>
            <a:r>
              <a:rPr lang="en-US" altLang="ru" dirty="0"/>
              <a:t> </a:t>
            </a:r>
            <a:r>
              <a:rPr lang="ru" altLang="ru" dirty="0"/>
              <a:t>можно</a:t>
            </a:r>
            <a:r>
              <a:rPr lang="en-US" altLang="ru" dirty="0"/>
              <a:t> </a:t>
            </a:r>
            <a:r>
              <a:rPr lang="ru" altLang="ru" dirty="0"/>
              <a:t>получить</a:t>
            </a:r>
            <a:r>
              <a:rPr lang="en-US" altLang="ru" dirty="0"/>
              <a:t> </a:t>
            </a:r>
            <a:r>
              <a:rPr lang="ru" altLang="ru" dirty="0"/>
              <a:t>за</a:t>
            </a:r>
            <a:r>
              <a:rPr lang="en-US" altLang="ru" dirty="0"/>
              <a:t> </a:t>
            </a:r>
            <a:r>
              <a:rPr lang="ru" altLang="ru" dirty="0"/>
              <a:t>миссию</a:t>
            </a:r>
            <a:r>
              <a:rPr lang="en-US" dirty="0"/>
              <a:t>?</a:t>
            </a:r>
            <a:endParaRPr lang="zh-CN" alt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048617" name="TextBox 8"/>
          <p:cNvSpPr txBox="1"/>
          <p:nvPr/>
        </p:nvSpPr>
        <p:spPr>
          <a:xfrm>
            <a:off x="4695568" y="4211416"/>
            <a:ext cx="410983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" altLang="ru" i="1" dirty="0">
                <a:solidFill>
                  <a:srgbClr val="FF0000"/>
                </a:solidFill>
              </a:rPr>
              <a:t>Пользуйся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ответами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на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вопросы</a:t>
            </a:r>
            <a:r>
              <a:rPr lang="en-US" altLang="ru" i="1" dirty="0">
                <a:solidFill>
                  <a:srgbClr val="FF0000"/>
                </a:solidFill>
              </a:rPr>
              <a:t>, </a:t>
            </a:r>
            <a:r>
              <a:rPr lang="ru" altLang="ru" i="1" dirty="0">
                <a:solidFill>
                  <a:srgbClr val="FF0000"/>
                </a:solidFill>
              </a:rPr>
              <a:t>чтобы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определить</a:t>
            </a:r>
            <a:r>
              <a:rPr lang="en-US" altLang="ru" i="1" dirty="0">
                <a:solidFill>
                  <a:srgbClr val="FF0000"/>
                </a:solidFill>
              </a:rPr>
              <a:t>, </a:t>
            </a:r>
            <a:r>
              <a:rPr lang="ru" altLang="ru" i="1" dirty="0">
                <a:solidFill>
                  <a:srgbClr val="FF0000"/>
                </a:solidFill>
              </a:rPr>
              <a:t>какие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миссии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сделать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и</a:t>
            </a:r>
            <a:r>
              <a:rPr lang="en-US" altLang="ru" i="1" dirty="0">
                <a:solidFill>
                  <a:srgbClr val="FF0000"/>
                </a:solidFill>
              </a:rPr>
              <a:t> </a:t>
            </a:r>
            <a:r>
              <a:rPr lang="ru" altLang="ru" i="1" dirty="0">
                <a:solidFill>
                  <a:srgbClr val="FF0000"/>
                </a:solidFill>
              </a:rPr>
              <a:t>когда</a:t>
            </a:r>
            <a:r>
              <a:rPr lang="en-US" altLang="ru" i="1" dirty="0">
                <a:solidFill>
                  <a:srgbClr val="FF0000"/>
                </a:solidFill>
              </a:rPr>
              <a:t>.</a:t>
            </a:r>
            <a:endParaRPr lang="zh-CN" altLang="en-US"/>
          </a:p>
        </p:txBody>
      </p:sp>
      <p:pic>
        <p:nvPicPr>
          <p:cNvPr id="2097156" name="Picture 7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54" y="1855461"/>
            <a:ext cx="4288552" cy="2075223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Шаг</a:t>
            </a:r>
            <a:r>
              <a:rPr lang="en-US" altLang="ru" dirty="0"/>
              <a:t> 2: </a:t>
            </a:r>
            <a:r>
              <a:rPr lang="ru" altLang="ru" dirty="0"/>
              <a:t>Гайд</a:t>
            </a:r>
            <a:r>
              <a:rPr lang="en-US" altLang="ru" dirty="0"/>
              <a:t> </a:t>
            </a:r>
            <a:r>
              <a:rPr lang="ru" altLang="ru" dirty="0"/>
              <a:t>по</a:t>
            </a:r>
            <a:r>
              <a:rPr lang="en-US" altLang="ru" dirty="0"/>
              <a:t> </a:t>
            </a:r>
            <a:r>
              <a:rPr lang="ru" altLang="ru" dirty="0"/>
              <a:t>планированию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 </a:t>
            </a:r>
            <a:endParaRPr lang="zh-CN" alt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48621" name="TextBox 8"/>
          <p:cNvSpPr txBox="1"/>
          <p:nvPr/>
        </p:nvSpPr>
        <p:spPr>
          <a:xfrm>
            <a:off x="383399" y="1621762"/>
            <a:ext cx="4326388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" sz="2000" dirty="0"/>
              <a:t>Сделай</a:t>
            </a:r>
            <a:r>
              <a:rPr lang="en-US" altLang="ru" sz="2000" dirty="0"/>
              <a:t> </a:t>
            </a:r>
            <a:r>
              <a:rPr lang="ru" altLang="ru" sz="2000" dirty="0"/>
              <a:t>набросок</a:t>
            </a:r>
            <a:r>
              <a:rPr lang="en-US" altLang="ru" sz="2000" dirty="0"/>
              <a:t> </a:t>
            </a:r>
            <a:r>
              <a:rPr lang="ru" altLang="ru" sz="2000" dirty="0"/>
              <a:t>со</a:t>
            </a:r>
            <a:r>
              <a:rPr lang="en-US" altLang="ru" sz="2000" dirty="0"/>
              <a:t> </a:t>
            </a:r>
            <a:r>
              <a:rPr lang="ru" altLang="ru" sz="2000" dirty="0"/>
              <a:t>всеми</a:t>
            </a:r>
            <a:r>
              <a:rPr lang="en-US" altLang="ru" sz="2000" dirty="0"/>
              <a:t> </a:t>
            </a:r>
            <a:r>
              <a:rPr lang="ru" altLang="ru" sz="2000" dirty="0"/>
              <a:t>миссиями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" sz="2000" dirty="0"/>
              <a:t>Используй</a:t>
            </a:r>
            <a:r>
              <a:rPr lang="en-US" altLang="ru" sz="2000" dirty="0"/>
              <a:t> </a:t>
            </a:r>
            <a:r>
              <a:rPr lang="ru" altLang="ru" sz="2000" dirty="0"/>
              <a:t>это</a:t>
            </a:r>
            <a:r>
              <a:rPr lang="en-US" altLang="ru" sz="2000" dirty="0"/>
              <a:t>, </a:t>
            </a:r>
            <a:r>
              <a:rPr lang="ru" altLang="ru" sz="2000" dirty="0"/>
              <a:t>чтобы</a:t>
            </a:r>
            <a:r>
              <a:rPr lang="en-US" altLang="ru" sz="2000" dirty="0"/>
              <a:t> </a:t>
            </a:r>
            <a:r>
              <a:rPr lang="ru" altLang="ru" sz="2000" dirty="0"/>
              <a:t>оценить</a:t>
            </a:r>
            <a:r>
              <a:rPr lang="en-US" altLang="ru" sz="2000" dirty="0"/>
              <a:t> </a:t>
            </a:r>
            <a:r>
              <a:rPr lang="ru" altLang="ru" sz="2000" dirty="0"/>
              <a:t>все</a:t>
            </a:r>
            <a:r>
              <a:rPr lang="en-US" altLang="ru" sz="2000" dirty="0"/>
              <a:t> </a:t>
            </a:r>
            <a:r>
              <a:rPr lang="ru" altLang="ru" sz="2000" dirty="0"/>
              <a:t>твои</a:t>
            </a:r>
            <a:r>
              <a:rPr lang="en-US" altLang="ru" sz="2000" dirty="0"/>
              <a:t> </a:t>
            </a:r>
            <a:r>
              <a:rPr lang="ru" altLang="ru" sz="2000" dirty="0"/>
              <a:t>возможности</a:t>
            </a:r>
            <a:r>
              <a:rPr lang="en-US" altLang="ru" sz="2000" dirty="0"/>
              <a:t> </a:t>
            </a:r>
            <a:r>
              <a:rPr lang="ru" altLang="ru" sz="2000" dirty="0"/>
              <a:t>для</a:t>
            </a:r>
            <a:r>
              <a:rPr lang="en-US" altLang="ru" sz="2000" dirty="0"/>
              <a:t> </a:t>
            </a:r>
            <a:r>
              <a:rPr lang="ru" altLang="ru" sz="2000" dirty="0"/>
              <a:t>игры</a:t>
            </a:r>
            <a:r>
              <a:rPr lang="en-US" altLang="ru" sz="2000" dirty="0"/>
              <a:t> </a:t>
            </a:r>
            <a:r>
              <a:rPr lang="ru" altLang="ru" sz="2000" dirty="0"/>
              <a:t>робота</a:t>
            </a:r>
            <a:r>
              <a:rPr lang="en-US" altLang="ru" sz="2000" dirty="0"/>
              <a:t> </a:t>
            </a:r>
            <a:r>
              <a:rPr lang="ru" altLang="ru" sz="2000" dirty="0"/>
              <a:t>в</a:t>
            </a:r>
            <a:r>
              <a:rPr lang="en-US" altLang="ru" sz="2000" dirty="0"/>
              <a:t> </a:t>
            </a:r>
            <a:r>
              <a:rPr lang="ru" altLang="ru" sz="2000" dirty="0"/>
              <a:t>этом</a:t>
            </a:r>
            <a:r>
              <a:rPr lang="en-US" altLang="ru" sz="2000" dirty="0"/>
              <a:t> </a:t>
            </a:r>
            <a:r>
              <a:rPr lang="ru" altLang="ru" sz="2000" dirty="0"/>
              <a:t>году</a:t>
            </a:r>
            <a:r>
              <a:rPr lang="en-US" altLang="ru" sz="2000" dirty="0"/>
              <a:t> </a:t>
            </a:r>
            <a:endParaRPr lang="zh-CN" altLang="en-US"/>
          </a:p>
        </p:txBody>
      </p:sp>
      <p:pic>
        <p:nvPicPr>
          <p:cNvPr id="2097157" name="Picture 2" descr="Table, timeline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20" y="1621762"/>
            <a:ext cx="3228939" cy="4191696"/>
          </a:xfrm>
          <a:prstGeom prst="rect">
            <a:avLst/>
          </a:prstGeom>
        </p:spPr>
      </p:pic>
      <p:sp>
        <p:nvSpPr>
          <p:cNvPr id="1048622" name="TextBox 5"/>
          <p:cNvSpPr txBox="1"/>
          <p:nvPr/>
        </p:nvSpPr>
        <p:spPr>
          <a:xfrm>
            <a:off x="166584" y="5908915"/>
            <a:ext cx="5631180" cy="49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1400" i="1" dirty="0"/>
              <a:t>Все</a:t>
            </a:r>
            <a:r>
              <a:rPr lang="en-US" altLang="ru" sz="1400" i="1" dirty="0"/>
              <a:t> </a:t>
            </a:r>
            <a:r>
              <a:rPr lang="ru" altLang="ru" sz="1400" i="1" dirty="0"/>
              <a:t>наброски</a:t>
            </a:r>
            <a:r>
              <a:rPr lang="en-US" altLang="ru" sz="1400" i="1" dirty="0"/>
              <a:t> </a:t>
            </a:r>
            <a:r>
              <a:rPr lang="ru" altLang="ru" sz="1400" i="1" dirty="0"/>
              <a:t>есть</a:t>
            </a:r>
            <a:r>
              <a:rPr lang="en-US" altLang="ru" sz="1400" i="1" dirty="0"/>
              <a:t> </a:t>
            </a:r>
            <a:r>
              <a:rPr lang="ru" altLang="ru" sz="1400" i="1" dirty="0"/>
              <a:t>тут</a:t>
            </a:r>
            <a:r>
              <a:rPr lang="en-US" altLang="ru" sz="1400" i="1" dirty="0"/>
              <a:t>:  </a:t>
            </a:r>
            <a:r>
              <a:rPr lang="en-US" sz="1400" dirty="0"/>
              <a:t>https://</a:t>
            </a:r>
            <a:r>
              <a:rPr lang="en-US" sz="1400" dirty="0" err="1"/>
              <a:t>flltutorials.com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</a:t>
            </a:r>
            <a:r>
              <a:rPr lang="en-US" sz="1400" dirty="0" err="1"/>
              <a:t>Worksheets.html</a:t>
            </a:r>
            <a:endParaRPr lang="en-US" sz="1400" i="1" dirty="0"/>
          </a:p>
          <a:p>
            <a:endParaRPr lang="en-US" sz="1400" dirty="0"/>
          </a:p>
        </p:txBody>
      </p:sp>
      <p:sp>
        <p:nvSpPr>
          <p:cNvPr id="8" name="מלבן 7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dirty="0"/>
              <a:t>Шаг</a:t>
            </a:r>
            <a:r>
              <a:rPr lang="en-US" altLang="ru" dirty="0"/>
              <a:t> 3: </a:t>
            </a:r>
            <a:r>
              <a:rPr lang="ru" altLang="ru" dirty="0"/>
              <a:t>командная</a:t>
            </a:r>
            <a:r>
              <a:rPr lang="en-US" altLang="ru" dirty="0"/>
              <a:t> </a:t>
            </a:r>
            <a:r>
              <a:rPr lang="ru" altLang="ru" dirty="0"/>
              <a:t>стратегия</a:t>
            </a:r>
            <a:r>
              <a:rPr lang="en-US" altLang="ru" dirty="0"/>
              <a:t>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игры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</a:t>
            </a:r>
            <a:endParaRPr lang="zh-CN" alt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465424" y="1559574"/>
            <a:ext cx="8476376" cy="4023360"/>
          </a:xfrm>
        </p:spPr>
        <p:txBody>
          <a:bodyPr>
            <a:normAutofit/>
          </a:bodyPr>
          <a:lstStyle/>
          <a:p>
            <a:r>
              <a:rPr lang="ru" altLang="en-US" sz="2000" dirty="0"/>
              <a:t>Расспланируй</a:t>
            </a:r>
            <a:r>
              <a:rPr lang="en-US" altLang="ru" sz="2000" dirty="0"/>
              <a:t> </a:t>
            </a:r>
            <a:r>
              <a:rPr lang="ru" altLang="ru" sz="2000" dirty="0"/>
              <a:t>каждый</a:t>
            </a:r>
            <a:r>
              <a:rPr lang="en-US" altLang="ru" sz="2000" dirty="0"/>
              <a:t> </a:t>
            </a:r>
            <a:r>
              <a:rPr lang="ru" altLang="ru" sz="2000" dirty="0"/>
              <a:t>путь</a:t>
            </a:r>
            <a:r>
              <a:rPr lang="en-US" altLang="ru" sz="2000" dirty="0"/>
              <a:t> </a:t>
            </a:r>
            <a:r>
              <a:rPr lang="ru" altLang="ru" sz="2000" dirty="0"/>
              <a:t>для</a:t>
            </a:r>
            <a:r>
              <a:rPr lang="en-US" altLang="ru" sz="2000" dirty="0"/>
              <a:t> </a:t>
            </a:r>
            <a:r>
              <a:rPr lang="ru" altLang="ru" sz="2000" dirty="0"/>
              <a:t>выполнения</a:t>
            </a:r>
            <a:r>
              <a:rPr lang="en-US" altLang="ru" sz="2000" dirty="0"/>
              <a:t> </a:t>
            </a:r>
            <a:r>
              <a:rPr lang="ru" altLang="ru" sz="2000" dirty="0"/>
              <a:t>задач</a:t>
            </a:r>
            <a:r>
              <a:rPr lang="en-US" altLang="ru" sz="2000" dirty="0"/>
              <a:t>. </a:t>
            </a:r>
            <a:endParaRPr lang="zh-CN" altLang="en-US"/>
          </a:p>
          <a:p>
            <a:r>
              <a:rPr lang="ru" altLang="ru" sz="2000" dirty="0"/>
              <a:t>Мы</a:t>
            </a:r>
            <a:r>
              <a:rPr lang="en-US" altLang="ru" sz="2000" dirty="0"/>
              <a:t> </a:t>
            </a:r>
            <a:r>
              <a:rPr lang="ru" altLang="ru" sz="2000" dirty="0"/>
              <a:t>рекомендуем</a:t>
            </a:r>
            <a:r>
              <a:rPr lang="en-US" altLang="ru" sz="2000" dirty="0"/>
              <a:t>,  </a:t>
            </a:r>
            <a:r>
              <a:rPr lang="ru" altLang="ru" sz="2000" dirty="0"/>
              <a:t>чтобы</a:t>
            </a:r>
            <a:r>
              <a:rPr lang="en-US" altLang="ru" sz="2000" dirty="0"/>
              <a:t> </a:t>
            </a:r>
            <a:r>
              <a:rPr lang="ru" altLang="ru" sz="2000" dirty="0"/>
              <a:t>каждый</a:t>
            </a:r>
            <a:r>
              <a:rPr lang="en-US" altLang="ru" sz="2000" dirty="0"/>
              <a:t> </a:t>
            </a:r>
            <a:r>
              <a:rPr lang="ru" altLang="ru" sz="2000" dirty="0"/>
              <a:t>член</a:t>
            </a:r>
            <a:r>
              <a:rPr lang="en-US" altLang="ru" sz="2000" dirty="0"/>
              <a:t> </a:t>
            </a:r>
            <a:r>
              <a:rPr lang="ru" altLang="ru" sz="2000" dirty="0"/>
              <a:t>команды</a:t>
            </a:r>
            <a:r>
              <a:rPr lang="en-US" altLang="ru" sz="2000" dirty="0"/>
              <a:t> </a:t>
            </a:r>
            <a:r>
              <a:rPr lang="ru" altLang="ru" sz="2000" dirty="0"/>
              <a:t>придумал</a:t>
            </a:r>
            <a:r>
              <a:rPr lang="en-US" altLang="ru" sz="2000" dirty="0"/>
              <a:t> </a:t>
            </a:r>
            <a:r>
              <a:rPr lang="ru" altLang="ru" sz="2000" dirty="0"/>
              <a:t>стратегию</a:t>
            </a:r>
            <a:r>
              <a:rPr lang="en-US" altLang="ru" sz="2000" dirty="0"/>
              <a:t>, </a:t>
            </a:r>
            <a:r>
              <a:rPr lang="ru" altLang="ru" sz="2000" dirty="0"/>
              <a:t>а</a:t>
            </a:r>
            <a:r>
              <a:rPr lang="en-US" altLang="ru" sz="2000" dirty="0"/>
              <a:t> </a:t>
            </a:r>
            <a:r>
              <a:rPr lang="ru" altLang="ru" sz="2000" dirty="0"/>
              <a:t>потом</a:t>
            </a:r>
            <a:r>
              <a:rPr lang="en-US" altLang="ru" sz="2000" dirty="0"/>
              <a:t> </a:t>
            </a:r>
            <a:r>
              <a:rPr lang="ru" altLang="ru" sz="2000" dirty="0"/>
              <a:t>все</a:t>
            </a:r>
            <a:r>
              <a:rPr lang="en-US" altLang="ru" sz="2000" dirty="0"/>
              <a:t> </a:t>
            </a:r>
            <a:r>
              <a:rPr lang="ru" altLang="ru" sz="2000" dirty="0"/>
              <a:t>выслушали</a:t>
            </a:r>
            <a:r>
              <a:rPr lang="en-US" altLang="ru" sz="2000" dirty="0"/>
              <a:t> </a:t>
            </a:r>
            <a:r>
              <a:rPr lang="ru" altLang="ru" sz="2000" dirty="0"/>
              <a:t>бы</a:t>
            </a:r>
            <a:r>
              <a:rPr lang="en-US" altLang="ru" sz="2000" dirty="0"/>
              <a:t> </a:t>
            </a:r>
            <a:r>
              <a:rPr lang="ru" altLang="ru" sz="2000" dirty="0"/>
              <a:t>их</a:t>
            </a:r>
            <a:r>
              <a:rPr lang="en-US" altLang="ru" sz="2000" dirty="0"/>
              <a:t> </a:t>
            </a:r>
            <a:r>
              <a:rPr lang="ru" altLang="ru" sz="2000" dirty="0"/>
              <a:t>и</a:t>
            </a:r>
            <a:r>
              <a:rPr lang="en-US" altLang="ru" sz="2000" dirty="0"/>
              <a:t> </a:t>
            </a:r>
            <a:r>
              <a:rPr lang="ru" altLang="ru" sz="2000" dirty="0"/>
              <a:t>скомбинировали</a:t>
            </a:r>
            <a:r>
              <a:rPr lang="en-US" altLang="ru" sz="2000" dirty="0"/>
              <a:t>.</a:t>
            </a:r>
            <a:endParaRPr lang="zh-CN" alt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97158" name="Picture 6" descr="A picture containing map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55" y="2821422"/>
            <a:ext cx="6921089" cy="3349103"/>
          </a:xfrm>
          <a:prstGeom prst="rect">
            <a:avLst/>
          </a:prstGeom>
        </p:spPr>
      </p:pic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5776552" y="3395731"/>
            <a:ext cx="1499902" cy="10258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9"/>
          <p:cNvCxnSpPr>
            <a:cxnSpLocks/>
          </p:cNvCxnSpPr>
          <p:nvPr/>
        </p:nvCxnSpPr>
        <p:spPr>
          <a:xfrm flipH="1">
            <a:off x="4571999" y="3395731"/>
            <a:ext cx="1204553" cy="556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0"/>
          <p:cNvCxnSpPr>
            <a:cxnSpLocks/>
          </p:cNvCxnSpPr>
          <p:nvPr/>
        </p:nvCxnSpPr>
        <p:spPr>
          <a:xfrm flipH="1">
            <a:off x="7118463" y="4417253"/>
            <a:ext cx="157991" cy="9075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1"/>
          <p:cNvCxnSpPr>
            <a:cxnSpLocks/>
          </p:cNvCxnSpPr>
          <p:nvPr/>
        </p:nvCxnSpPr>
        <p:spPr>
          <a:xfrm>
            <a:off x="2642213" y="5592272"/>
            <a:ext cx="21341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2"/>
          <p:cNvCxnSpPr>
            <a:cxnSpLocks/>
          </p:cNvCxnSpPr>
          <p:nvPr/>
        </p:nvCxnSpPr>
        <p:spPr>
          <a:xfrm flipV="1">
            <a:off x="4808539" y="4702990"/>
            <a:ext cx="789883" cy="8892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3"/>
          <p:cNvCxnSpPr>
            <a:cxnSpLocks/>
          </p:cNvCxnSpPr>
          <p:nvPr/>
        </p:nvCxnSpPr>
        <p:spPr>
          <a:xfrm flipV="1">
            <a:off x="2534740" y="3395731"/>
            <a:ext cx="0" cy="20480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4"/>
          <p:cNvCxnSpPr>
            <a:cxnSpLocks/>
          </p:cNvCxnSpPr>
          <p:nvPr/>
        </p:nvCxnSpPr>
        <p:spPr>
          <a:xfrm flipH="1" flipV="1">
            <a:off x="5598422" y="4702990"/>
            <a:ext cx="1187532" cy="713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5"/>
          <p:cNvCxnSpPr>
            <a:cxnSpLocks/>
          </p:cNvCxnSpPr>
          <p:nvPr/>
        </p:nvCxnSpPr>
        <p:spPr>
          <a:xfrm flipH="1" flipV="1">
            <a:off x="2534740" y="3395731"/>
            <a:ext cx="1833559" cy="78902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Oval 16"/>
          <p:cNvSpPr/>
          <p:nvPr/>
        </p:nvSpPr>
        <p:spPr>
          <a:xfrm>
            <a:off x="2058502" y="4139713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48631" name="Oval 17"/>
          <p:cNvSpPr/>
          <p:nvPr/>
        </p:nvSpPr>
        <p:spPr>
          <a:xfrm>
            <a:off x="3353101" y="5132731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48632" name="Oval 18"/>
          <p:cNvSpPr/>
          <p:nvPr/>
        </p:nvSpPr>
        <p:spPr>
          <a:xfrm>
            <a:off x="6181945" y="3229719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מלבן 17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Шаг</a:t>
            </a:r>
            <a:r>
              <a:rPr lang="en-US" altLang="ru" dirty="0"/>
              <a:t> </a:t>
            </a:r>
            <a:r>
              <a:rPr lang="en-US" dirty="0"/>
              <a:t>4:</a:t>
            </a:r>
            <a:r>
              <a:rPr lang="en-US" altLang="ru" dirty="0"/>
              <a:t> </a:t>
            </a:r>
            <a:r>
              <a:rPr lang="ru" altLang="ru" dirty="0"/>
              <a:t>постройка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программирование</a:t>
            </a:r>
            <a:endParaRPr lang="zh-CN" alt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048636" name="TextBox 7"/>
          <p:cNvSpPr txBox="1"/>
          <p:nvPr/>
        </p:nvSpPr>
        <p:spPr>
          <a:xfrm>
            <a:off x="395416" y="1614832"/>
            <a:ext cx="3904735" cy="142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" altLang="ru" dirty="0"/>
              <a:t>Когда</a:t>
            </a:r>
            <a:r>
              <a:rPr lang="en-US" altLang="ru" dirty="0"/>
              <a:t> </a:t>
            </a:r>
            <a:r>
              <a:rPr lang="ru" altLang="ru" dirty="0"/>
              <a:t>у</a:t>
            </a:r>
            <a:r>
              <a:rPr lang="en-US" altLang="ru" dirty="0"/>
              <a:t> </a:t>
            </a:r>
            <a:r>
              <a:rPr lang="ru" altLang="ru" dirty="0"/>
              <a:t>тебя</a:t>
            </a:r>
            <a:r>
              <a:rPr lang="en-US" altLang="ru" dirty="0"/>
              <a:t> </a:t>
            </a:r>
            <a:r>
              <a:rPr lang="ru" altLang="ru" dirty="0"/>
              <a:t>будет</a:t>
            </a:r>
            <a:r>
              <a:rPr lang="en-US" altLang="ru" dirty="0"/>
              <a:t> </a:t>
            </a:r>
            <a:r>
              <a:rPr lang="ru" altLang="ru" dirty="0"/>
              <a:t>стратегия</a:t>
            </a:r>
            <a:r>
              <a:rPr lang="en-US" altLang="ru" dirty="0"/>
              <a:t>, </a:t>
            </a:r>
            <a:r>
              <a:rPr lang="ru" altLang="ru" dirty="0"/>
              <a:t>начни</a:t>
            </a:r>
            <a:r>
              <a:rPr lang="en-US" altLang="ru" dirty="0"/>
              <a:t> </a:t>
            </a:r>
            <a:r>
              <a:rPr lang="ru" altLang="ru" dirty="0"/>
              <a:t>строить</a:t>
            </a:r>
            <a:r>
              <a:rPr lang="en-US" altLang="ru" dirty="0"/>
              <a:t> </a:t>
            </a:r>
            <a:r>
              <a:rPr lang="ru" altLang="ru" dirty="0"/>
              <a:t>своего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напиши</a:t>
            </a:r>
            <a:r>
              <a:rPr lang="en-US" altLang="ru" dirty="0"/>
              <a:t> </a:t>
            </a:r>
            <a:r>
              <a:rPr lang="ru" altLang="ru" dirty="0"/>
              <a:t>псевдокод</a:t>
            </a:r>
            <a:r>
              <a:rPr lang="en-US" altLang="ru" dirty="0"/>
              <a:t>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прохождения</a:t>
            </a:r>
            <a:r>
              <a:rPr lang="en-US" altLang="ru" dirty="0"/>
              <a:t> </a:t>
            </a:r>
            <a:r>
              <a:rPr lang="ru" altLang="ru" dirty="0"/>
              <a:t>каждого</a:t>
            </a:r>
            <a:r>
              <a:rPr lang="en-US" altLang="ru" dirty="0"/>
              <a:t> </a:t>
            </a:r>
            <a:r>
              <a:rPr lang="ru" altLang="ru" dirty="0"/>
              <a:t>задазадания</a:t>
            </a:r>
            <a:endParaRPr lang="zh-CN" altLang="en-US"/>
          </a:p>
        </p:txBody>
      </p:sp>
      <p:pic>
        <p:nvPicPr>
          <p:cNvPr id="2097159" name="Picture 5" descr="Table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58" y="1497827"/>
            <a:ext cx="3599086" cy="467220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Некоторые</a:t>
            </a:r>
            <a:r>
              <a:rPr lang="en-US" altLang="ru" dirty="0"/>
              <a:t> </a:t>
            </a:r>
            <a:r>
              <a:rPr lang="ru" altLang="ru" dirty="0"/>
              <a:t>мысли</a:t>
            </a:r>
            <a:endParaRPr lang="zh-CN" alt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1875" lnSpcReduction="20000"/>
          </a:bodyPr>
          <a:lstStyle/>
          <a:p>
            <a:r>
              <a:rPr lang="ru" dirty="0"/>
              <a:t>Помни</a:t>
            </a:r>
            <a:r>
              <a:rPr lang="en-US" altLang="ru" dirty="0"/>
              <a:t>, </a:t>
            </a:r>
            <a:r>
              <a:rPr lang="ru" altLang="ru" dirty="0"/>
              <a:t>что</a:t>
            </a:r>
            <a:r>
              <a:rPr lang="en-US" altLang="ru" dirty="0"/>
              <a:t> </a:t>
            </a:r>
            <a:r>
              <a:rPr lang="ru" altLang="ru" dirty="0"/>
              <a:t>стратегия</a:t>
            </a:r>
            <a:r>
              <a:rPr lang="en-US" altLang="ru" dirty="0"/>
              <a:t> </a:t>
            </a:r>
            <a:r>
              <a:rPr lang="ru" altLang="ru" dirty="0"/>
              <a:t>игры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</a:t>
            </a:r>
            <a:r>
              <a:rPr lang="ru" altLang="ru" dirty="0"/>
              <a:t>может</a:t>
            </a:r>
            <a:r>
              <a:rPr lang="en-US" altLang="ru" dirty="0"/>
              <a:t> </a:t>
            </a:r>
            <a:r>
              <a:rPr lang="ru" altLang="ru" dirty="0"/>
              <a:t>меняться</a:t>
            </a:r>
            <a:r>
              <a:rPr lang="en-US" altLang="ru" dirty="0"/>
              <a:t> </a:t>
            </a:r>
            <a:r>
              <a:rPr lang="ru" altLang="ru" dirty="0"/>
              <a:t>со</a:t>
            </a:r>
            <a:r>
              <a:rPr lang="en-US" altLang="ru" dirty="0"/>
              <a:t> </a:t>
            </a:r>
            <a:r>
              <a:rPr lang="ru" altLang="ru" dirty="0"/>
              <a:t>временем</a:t>
            </a:r>
            <a:r>
              <a:rPr lang="en-US" altLang="ru" dirty="0"/>
              <a:t> </a:t>
            </a:r>
            <a:endParaRPr lang="zh-CN" altLang="en-US"/>
          </a:p>
          <a:p>
            <a:pPr lvl="1"/>
            <a:r>
              <a:rPr lang="ru" dirty="0"/>
              <a:t>У</a:t>
            </a:r>
            <a:r>
              <a:rPr lang="en-US" altLang="ru" dirty="0"/>
              <a:t> </a:t>
            </a:r>
            <a:r>
              <a:rPr lang="ru" altLang="ru" dirty="0"/>
              <a:t>тебя</a:t>
            </a:r>
            <a:r>
              <a:rPr lang="en-US" altLang="ru" dirty="0"/>
              <a:t> </a:t>
            </a:r>
            <a:r>
              <a:rPr lang="ru" altLang="ru" dirty="0"/>
              <a:t>может</a:t>
            </a:r>
            <a:r>
              <a:rPr lang="en-US" altLang="ru" dirty="0"/>
              <a:t> </a:t>
            </a:r>
            <a:r>
              <a:rPr lang="ru" altLang="ru" dirty="0"/>
              <a:t>появиться</a:t>
            </a:r>
            <a:r>
              <a:rPr lang="en-US" altLang="ru" dirty="0"/>
              <a:t> </a:t>
            </a:r>
            <a:r>
              <a:rPr lang="ru" altLang="ru" dirty="0"/>
              <a:t>новая</a:t>
            </a:r>
            <a:r>
              <a:rPr lang="en-US" altLang="ru" dirty="0"/>
              <a:t> </a:t>
            </a:r>
            <a:r>
              <a:rPr lang="ru" altLang="ru" dirty="0"/>
              <a:t>идея</a:t>
            </a:r>
            <a:r>
              <a:rPr lang="en-US" altLang="ru" dirty="0"/>
              <a:t> </a:t>
            </a:r>
            <a:r>
              <a:rPr lang="ru" altLang="ru" dirty="0"/>
              <a:t>или</a:t>
            </a:r>
            <a:r>
              <a:rPr lang="en-US" altLang="ru" dirty="0"/>
              <a:t> </a:t>
            </a:r>
            <a:r>
              <a:rPr lang="ru" altLang="ru" dirty="0"/>
              <a:t>найдёшь</a:t>
            </a:r>
            <a:r>
              <a:rPr lang="en-US" altLang="ru" dirty="0"/>
              <a:t> </a:t>
            </a:r>
            <a:r>
              <a:rPr lang="ru" altLang="ru" dirty="0"/>
              <a:t>путь</a:t>
            </a:r>
            <a:r>
              <a:rPr lang="en-US" altLang="ru" dirty="0"/>
              <a:t> </a:t>
            </a:r>
            <a:r>
              <a:rPr lang="ru" altLang="ru" dirty="0"/>
              <a:t>скомбинировать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.</a:t>
            </a:r>
            <a:endParaRPr lang="zh-CN" altLang="en-US"/>
          </a:p>
          <a:p>
            <a:pPr lvl="1"/>
            <a:r>
              <a:rPr lang="ru" dirty="0"/>
              <a:t>Может</a:t>
            </a:r>
            <a:r>
              <a:rPr lang="en-US" altLang="ru" dirty="0"/>
              <a:t> </a:t>
            </a:r>
            <a:r>
              <a:rPr lang="ru" altLang="ru" dirty="0"/>
              <a:t>быть</a:t>
            </a:r>
            <a:r>
              <a:rPr lang="en-US" altLang="ru" dirty="0"/>
              <a:t> </a:t>
            </a:r>
            <a:r>
              <a:rPr lang="ru" altLang="ru" dirty="0"/>
              <a:t>пристроишь</a:t>
            </a:r>
            <a:r>
              <a:rPr lang="en-US" altLang="ru" dirty="0"/>
              <a:t> </a:t>
            </a:r>
            <a:r>
              <a:rPr lang="ru" altLang="ru" dirty="0"/>
              <a:t>новые</a:t>
            </a:r>
            <a:r>
              <a:rPr lang="en-US" altLang="ru" dirty="0"/>
              <a:t> </a:t>
            </a:r>
            <a:r>
              <a:rPr lang="ru" altLang="ru" dirty="0"/>
              <a:t>прикрепления</a:t>
            </a:r>
            <a:r>
              <a:rPr lang="en-US" altLang="ru" dirty="0"/>
              <a:t> </a:t>
            </a:r>
            <a:r>
              <a:rPr lang="ru" altLang="ru" dirty="0"/>
              <a:t>для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 </a:t>
            </a:r>
            <a:r>
              <a:rPr lang="en-US" dirty="0"/>
              <a:t> </a:t>
            </a:r>
            <a:endParaRPr lang="zh-CN" altLang="en-US"/>
          </a:p>
          <a:p>
            <a:r>
              <a:rPr lang="ru" dirty="0"/>
              <a:t>Как</a:t>
            </a:r>
            <a:r>
              <a:rPr lang="en-US" altLang="ru" dirty="0"/>
              <a:t> </a:t>
            </a:r>
            <a:r>
              <a:rPr lang="ru" altLang="ru" dirty="0"/>
              <a:t>новоиспечённая</a:t>
            </a:r>
            <a:r>
              <a:rPr lang="en-US" altLang="ru" dirty="0"/>
              <a:t> </a:t>
            </a:r>
            <a:r>
              <a:rPr lang="ru" altLang="ru" dirty="0"/>
              <a:t>команда</a:t>
            </a:r>
            <a:r>
              <a:rPr lang="en-US" dirty="0"/>
              <a:t>, </a:t>
            </a:r>
            <a:r>
              <a:rPr lang="ru" dirty="0"/>
              <a:t>завершите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 </a:t>
            </a:r>
            <a:r>
              <a:rPr lang="ru" altLang="ru" dirty="0"/>
              <a:t>близко</a:t>
            </a:r>
            <a:r>
              <a:rPr lang="en-US" altLang="ru" dirty="0"/>
              <a:t> </a:t>
            </a:r>
            <a:r>
              <a:rPr lang="ru" altLang="ru" dirty="0"/>
              <a:t>к</a:t>
            </a:r>
            <a:r>
              <a:rPr lang="en-US" altLang="ru" dirty="0"/>
              <a:t> </a:t>
            </a:r>
            <a:r>
              <a:rPr lang="ru" altLang="ru" dirty="0"/>
              <a:t>первому</a:t>
            </a:r>
            <a:r>
              <a:rPr lang="en-US" altLang="ru" dirty="0"/>
              <a:t> </a:t>
            </a:r>
            <a:r>
              <a:rPr lang="ru" altLang="ru" dirty="0"/>
              <a:t>запуску</a:t>
            </a:r>
            <a:r>
              <a:rPr lang="en-US" altLang="ru" dirty="0"/>
              <a:t> </a:t>
            </a:r>
            <a:endParaRPr lang="zh-CN" altLang="en-US"/>
          </a:p>
          <a:p>
            <a:pPr lvl="1"/>
            <a:r>
              <a:rPr lang="ru" dirty="0"/>
              <a:t>Обычно</a:t>
            </a:r>
            <a:r>
              <a:rPr lang="en-US" altLang="ru" dirty="0"/>
              <a:t>, </a:t>
            </a:r>
            <a:r>
              <a:rPr lang="ru" altLang="ru" dirty="0"/>
              <a:t>их</a:t>
            </a:r>
            <a:r>
              <a:rPr lang="en-US" altLang="ru" dirty="0"/>
              <a:t> </a:t>
            </a:r>
            <a:r>
              <a:rPr lang="ru" altLang="ru" dirty="0"/>
              <a:t>легче</a:t>
            </a:r>
            <a:r>
              <a:rPr lang="en-US" altLang="ru" dirty="0"/>
              <a:t> </a:t>
            </a:r>
            <a:r>
              <a:rPr lang="ru" altLang="ru" dirty="0"/>
              <a:t>сделать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активировать</a:t>
            </a:r>
            <a:r>
              <a:rPr lang="en-US" altLang="ru" dirty="0"/>
              <a:t> </a:t>
            </a:r>
            <a:endParaRPr lang="zh-CN" altLang="en-US"/>
          </a:p>
          <a:p>
            <a:pPr lvl="1"/>
            <a:r>
              <a:rPr lang="ru" altLang="ru" dirty="0"/>
              <a:t>Когда</a:t>
            </a:r>
            <a:r>
              <a:rPr lang="en-US" altLang="ru" dirty="0"/>
              <a:t> </a:t>
            </a:r>
            <a:r>
              <a:rPr lang="ru" altLang="ru" dirty="0"/>
              <a:t>ты</a:t>
            </a:r>
            <a:r>
              <a:rPr lang="en-US" altLang="ru" dirty="0"/>
              <a:t> </a:t>
            </a:r>
            <a:r>
              <a:rPr lang="ru" altLang="ru" dirty="0"/>
              <a:t>закончишь</a:t>
            </a:r>
            <a:r>
              <a:rPr lang="en-US" altLang="ru" dirty="0"/>
              <a:t> </a:t>
            </a:r>
            <a:r>
              <a:rPr lang="ru" altLang="ru" dirty="0"/>
              <a:t>их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убедишься</a:t>
            </a:r>
            <a:r>
              <a:rPr lang="en-US" altLang="ru" dirty="0"/>
              <a:t> </a:t>
            </a:r>
            <a:r>
              <a:rPr lang="ru" altLang="ru" dirty="0"/>
              <a:t>в</a:t>
            </a:r>
            <a:r>
              <a:rPr lang="en-US" altLang="ru" dirty="0"/>
              <a:t> </a:t>
            </a:r>
            <a:r>
              <a:rPr lang="ru" altLang="ru" dirty="0"/>
              <a:t>надёжности</a:t>
            </a:r>
            <a:r>
              <a:rPr lang="en-US" altLang="ru" dirty="0"/>
              <a:t> </a:t>
            </a:r>
            <a:r>
              <a:rPr lang="ru" altLang="ru" dirty="0"/>
              <a:t>их</a:t>
            </a:r>
            <a:r>
              <a:rPr lang="en-US" altLang="ru" dirty="0"/>
              <a:t> </a:t>
            </a:r>
            <a:r>
              <a:rPr lang="ru" altLang="ru" dirty="0"/>
              <a:t>исполнения</a:t>
            </a:r>
            <a:r>
              <a:rPr lang="en-US" altLang="ru" dirty="0"/>
              <a:t>, </a:t>
            </a:r>
            <a:r>
              <a:rPr lang="ru" altLang="ru" dirty="0"/>
              <a:t>начни</a:t>
            </a:r>
            <a:r>
              <a:rPr lang="en-US" altLang="ru" dirty="0"/>
              <a:t> </a:t>
            </a:r>
            <a:r>
              <a:rPr lang="ru" altLang="ru" dirty="0"/>
              <a:t>добавлять</a:t>
            </a:r>
            <a:r>
              <a:rPr lang="en-US" altLang="ru" dirty="0"/>
              <a:t> </a:t>
            </a:r>
            <a:r>
              <a:rPr lang="ru" altLang="ru" dirty="0"/>
              <a:t>больше</a:t>
            </a:r>
            <a:r>
              <a:rPr lang="en-US" altLang="ru" dirty="0"/>
              <a:t> </a:t>
            </a:r>
            <a:r>
              <a:rPr lang="ru" altLang="ru" dirty="0"/>
              <a:t>миссий</a:t>
            </a:r>
            <a:r>
              <a:rPr lang="en-US" altLang="ru" dirty="0"/>
              <a:t> </a:t>
            </a:r>
            <a:endParaRPr lang="zh-CN" altLang="en-US"/>
          </a:p>
          <a:p>
            <a:r>
              <a:rPr lang="ru" altLang="ru" dirty="0"/>
              <a:t>Тебе</a:t>
            </a:r>
            <a:r>
              <a:rPr lang="en-US" altLang="ru" dirty="0"/>
              <a:t> </a:t>
            </a:r>
            <a:r>
              <a:rPr lang="ru" altLang="ru" dirty="0"/>
              <a:t>не</a:t>
            </a:r>
            <a:r>
              <a:rPr lang="en-US" altLang="ru" dirty="0"/>
              <a:t> </a:t>
            </a:r>
            <a:r>
              <a:rPr lang="ru" altLang="ru" dirty="0"/>
              <a:t>надо</a:t>
            </a:r>
            <a:r>
              <a:rPr lang="en-US" altLang="ru" dirty="0"/>
              <a:t> </a:t>
            </a:r>
            <a:r>
              <a:rPr lang="ru" altLang="ru" dirty="0"/>
              <a:t>делать</a:t>
            </a:r>
            <a:r>
              <a:rPr lang="en-US" altLang="ru" dirty="0"/>
              <a:t> </a:t>
            </a:r>
            <a:r>
              <a:rPr lang="ru" altLang="ru" dirty="0"/>
              <a:t>все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, </a:t>
            </a:r>
            <a:r>
              <a:rPr lang="ru" altLang="ru" dirty="0"/>
              <a:t>чтобы</a:t>
            </a:r>
            <a:r>
              <a:rPr lang="en-US" altLang="ru" dirty="0"/>
              <a:t> </a:t>
            </a:r>
            <a:r>
              <a:rPr lang="ru" altLang="ru" dirty="0"/>
              <a:t>победить</a:t>
            </a:r>
            <a:r>
              <a:rPr lang="en-US" altLang="ru" dirty="0"/>
              <a:t>.</a:t>
            </a:r>
            <a:r>
              <a:rPr lang="en-US" dirty="0"/>
              <a:t>  </a:t>
            </a:r>
            <a:endParaRPr lang="zh-CN" altLang="en-US"/>
          </a:p>
          <a:p>
            <a:pPr lvl="1"/>
            <a:r>
              <a:rPr lang="ru" dirty="0"/>
              <a:t>Если</a:t>
            </a:r>
            <a:r>
              <a:rPr lang="en-US" altLang="ru" dirty="0"/>
              <a:t> </a:t>
            </a:r>
            <a:r>
              <a:rPr lang="ru" altLang="ru" dirty="0"/>
              <a:t>все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 </a:t>
            </a:r>
            <a:r>
              <a:rPr lang="ru" altLang="ru" dirty="0"/>
              <a:t>сделаны</a:t>
            </a:r>
            <a:r>
              <a:rPr lang="en-US" altLang="ru" dirty="0"/>
              <a:t> </a:t>
            </a:r>
            <a:r>
              <a:rPr lang="ru" altLang="ru" dirty="0"/>
              <a:t>хорошо</a:t>
            </a:r>
            <a:r>
              <a:rPr lang="en-US" altLang="ru" dirty="0"/>
              <a:t>, </a:t>
            </a:r>
            <a:r>
              <a:rPr lang="ru" altLang="ru" dirty="0"/>
              <a:t>то</a:t>
            </a:r>
            <a:r>
              <a:rPr lang="en-US" altLang="ru" dirty="0"/>
              <a:t> </a:t>
            </a:r>
            <a:r>
              <a:rPr lang="ru" altLang="ru" dirty="0"/>
              <a:t>ты</a:t>
            </a:r>
            <a:r>
              <a:rPr lang="en-US" altLang="ru" dirty="0"/>
              <a:t> </a:t>
            </a:r>
            <a:r>
              <a:rPr lang="ru" altLang="ru" dirty="0"/>
              <a:t>заработаешь</a:t>
            </a:r>
            <a:r>
              <a:rPr lang="en-US" altLang="ru" dirty="0"/>
              <a:t> </a:t>
            </a:r>
            <a:r>
              <a:rPr lang="ru" altLang="ru" dirty="0"/>
              <a:t>больше</a:t>
            </a:r>
            <a:r>
              <a:rPr lang="en-US" altLang="ru" dirty="0"/>
              <a:t> </a:t>
            </a:r>
            <a:r>
              <a:rPr lang="ru" altLang="ru" dirty="0"/>
              <a:t>балов</a:t>
            </a:r>
            <a:r>
              <a:rPr lang="en-US" altLang="ru" dirty="0"/>
              <a:t>, </a:t>
            </a:r>
            <a:r>
              <a:rPr lang="ru" altLang="ru" dirty="0"/>
              <a:t>чем</a:t>
            </a:r>
            <a:r>
              <a:rPr lang="en-US" altLang="ru" dirty="0"/>
              <a:t> </a:t>
            </a:r>
            <a:r>
              <a:rPr lang="ru" altLang="ru" dirty="0"/>
              <a:t>если</a:t>
            </a:r>
            <a:r>
              <a:rPr lang="en-US" altLang="ru" dirty="0"/>
              <a:t> </a:t>
            </a:r>
            <a:r>
              <a:rPr lang="ru" altLang="ru" dirty="0"/>
              <a:t>некоторые</a:t>
            </a:r>
            <a:r>
              <a:rPr lang="en-US" altLang="ru" dirty="0"/>
              <a:t> </a:t>
            </a:r>
            <a:r>
              <a:rPr lang="ru" altLang="ru" dirty="0"/>
              <a:t>из</a:t>
            </a:r>
            <a:r>
              <a:rPr lang="en-US" altLang="ru" dirty="0"/>
              <a:t> </a:t>
            </a:r>
            <a:r>
              <a:rPr lang="ru" altLang="ru" dirty="0"/>
              <a:t>миссий</a:t>
            </a:r>
            <a:r>
              <a:rPr lang="en-US" altLang="ru" dirty="0"/>
              <a:t> </a:t>
            </a:r>
            <a:r>
              <a:rPr lang="ru" altLang="ru" dirty="0"/>
              <a:t>будут</a:t>
            </a:r>
            <a:r>
              <a:rPr lang="en-US" altLang="ru" dirty="0"/>
              <a:t> </a:t>
            </a:r>
            <a:r>
              <a:rPr lang="ru" altLang="ru" dirty="0"/>
              <a:t>работать</a:t>
            </a:r>
            <a:r>
              <a:rPr lang="en-US" altLang="ru" dirty="0"/>
              <a:t> </a:t>
            </a:r>
            <a:r>
              <a:rPr lang="ru" altLang="ru" dirty="0"/>
              <a:t>раз</a:t>
            </a:r>
            <a:r>
              <a:rPr lang="en-US" altLang="ru" dirty="0"/>
              <a:t> </a:t>
            </a:r>
            <a:r>
              <a:rPr lang="ru" altLang="ru" dirty="0"/>
              <a:t>через</a:t>
            </a:r>
            <a:r>
              <a:rPr lang="en-US" altLang="ru" dirty="0"/>
              <a:t> </a:t>
            </a:r>
            <a:r>
              <a:rPr lang="ru" altLang="ru" dirty="0"/>
              <a:t>раз</a:t>
            </a:r>
            <a:r>
              <a:rPr lang="en-US" altLang="ru" dirty="0"/>
              <a:t>.</a:t>
            </a:r>
            <a:endParaRPr lang="zh-CN" altLang="en-US"/>
          </a:p>
          <a:p>
            <a:pPr lvl="1"/>
            <a:r>
              <a:rPr lang="ru" altLang="ru" dirty="0"/>
              <a:t>Например</a:t>
            </a:r>
            <a:r>
              <a:rPr lang="en-US" altLang="ru" dirty="0"/>
              <a:t>: </a:t>
            </a:r>
            <a:r>
              <a:rPr lang="ru" altLang="ru" dirty="0"/>
              <a:t>мы</a:t>
            </a:r>
            <a:r>
              <a:rPr lang="en-US" altLang="ru" dirty="0"/>
              <a:t> </a:t>
            </a:r>
            <a:r>
              <a:rPr lang="ru" altLang="ru" dirty="0"/>
              <a:t>выиграли</a:t>
            </a:r>
            <a:r>
              <a:rPr lang="en-US" altLang="ru" dirty="0"/>
              <a:t> </a:t>
            </a:r>
            <a:r>
              <a:rPr lang="ru" altLang="ru" dirty="0"/>
              <a:t>награду</a:t>
            </a:r>
            <a:r>
              <a:rPr lang="en-US" altLang="ru" dirty="0"/>
              <a:t> </a:t>
            </a:r>
            <a:r>
              <a:rPr lang="ru" altLang="ru" dirty="0"/>
              <a:t>за</a:t>
            </a:r>
            <a:r>
              <a:rPr lang="en-US" altLang="ru" dirty="0"/>
              <a:t> </a:t>
            </a:r>
            <a:r>
              <a:rPr lang="ru" altLang="ru" dirty="0"/>
              <a:t>представление</a:t>
            </a:r>
            <a:r>
              <a:rPr lang="en-US" altLang="ru" dirty="0"/>
              <a:t> </a:t>
            </a:r>
            <a:r>
              <a:rPr lang="ru" altLang="ru" dirty="0"/>
              <a:t>робота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мы</a:t>
            </a:r>
            <a:r>
              <a:rPr lang="en-US" altLang="ru" dirty="0"/>
              <a:t> </a:t>
            </a:r>
            <a:r>
              <a:rPr lang="ru" altLang="ru" dirty="0"/>
              <a:t>чемпионы</a:t>
            </a:r>
            <a:r>
              <a:rPr lang="en-US" altLang="ru" dirty="0"/>
              <a:t>, </a:t>
            </a:r>
            <a:r>
              <a:rPr lang="ru" altLang="ru" dirty="0"/>
              <a:t>даже</a:t>
            </a:r>
            <a:r>
              <a:rPr lang="en-US" altLang="ru" dirty="0"/>
              <a:t> </a:t>
            </a:r>
            <a:r>
              <a:rPr lang="ru" altLang="ru" dirty="0"/>
              <a:t>когда</a:t>
            </a:r>
            <a:r>
              <a:rPr lang="en-US" altLang="ru" dirty="0"/>
              <a:t> </a:t>
            </a:r>
            <a:r>
              <a:rPr lang="ru" altLang="ru" dirty="0"/>
              <a:t>не</a:t>
            </a:r>
            <a:r>
              <a:rPr lang="en-US" altLang="ru" dirty="0"/>
              <a:t> </a:t>
            </a:r>
            <a:r>
              <a:rPr lang="ru" altLang="ru" dirty="0"/>
              <a:t>выполнили</a:t>
            </a:r>
            <a:r>
              <a:rPr lang="en-US" altLang="ru" dirty="0"/>
              <a:t> </a:t>
            </a:r>
            <a:r>
              <a:rPr lang="ru" altLang="ru" dirty="0"/>
              <a:t>все</a:t>
            </a:r>
            <a:r>
              <a:rPr lang="en-US" altLang="ru" dirty="0"/>
              <a:t> </a:t>
            </a:r>
            <a:r>
              <a:rPr lang="ru" altLang="ru" dirty="0"/>
              <a:t>задания</a:t>
            </a:r>
            <a:r>
              <a:rPr lang="en-US" altLang="ru" dirty="0"/>
              <a:t> </a:t>
            </a:r>
            <a:r>
              <a:rPr lang="ru" altLang="ru" dirty="0"/>
              <a:t>и</a:t>
            </a:r>
            <a:r>
              <a:rPr lang="en-US" altLang="ru" dirty="0"/>
              <a:t> </a:t>
            </a:r>
            <a:r>
              <a:rPr lang="ru" altLang="ru" dirty="0"/>
              <a:t>миссии</a:t>
            </a:r>
            <a:r>
              <a:rPr lang="en-US" altLang="ru" dirty="0"/>
              <a:t> </a:t>
            </a:r>
            <a:endParaRPr lang="zh-CN" altLang="en-US"/>
          </a:p>
          <a:p>
            <a:endParaRPr lang="en-US" dirty="0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3182112" y="6618867"/>
            <a:ext cx="5961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z-Cyrl-AZ" sz="1200" dirty="0">
                <a:latin typeface="Gill Sans"/>
              </a:rPr>
              <a:t>Переведено на українську мову групою </a:t>
            </a:r>
            <a:r>
              <a:rPr lang="en-US" sz="1200" dirty="0" err="1" smtClean="0">
                <a:latin typeface="Gill Sans"/>
              </a:rPr>
              <a:t>Aloney</a:t>
            </a:r>
            <a:r>
              <a:rPr lang="en-US" sz="1200" dirty="0" smtClean="0">
                <a:latin typeface="Gill Sans"/>
              </a:rPr>
              <a:t> Yitzchak </a:t>
            </a:r>
            <a:r>
              <a:rPr lang="en-US" sz="1200" dirty="0" err="1" smtClean="0">
                <a:latin typeface="Gill Sans"/>
              </a:rPr>
              <a:t>Atid</a:t>
            </a:r>
            <a:r>
              <a:rPr lang="en-US" sz="1200" dirty="0" smtClean="0">
                <a:latin typeface="Gill Sans"/>
              </a:rPr>
              <a:t> </a:t>
            </a:r>
            <a:r>
              <a:rPr lang="en-US" sz="1200" dirty="0">
                <a:latin typeface="Gill Sans"/>
              </a:rPr>
              <a:t>Plus </a:t>
            </a:r>
            <a:r>
              <a:rPr lang="az-Cyrl-AZ" sz="1200" dirty="0">
                <a:latin typeface="Gill Sans"/>
              </a:rPr>
              <a:t>ІЗРАЇЛЬ  </a:t>
            </a:r>
            <a:r>
              <a:rPr lang="az-Cyrl-AZ" sz="1200" dirty="0" smtClean="0">
                <a:latin typeface="Gill Sans"/>
              </a:rPr>
              <a:t>#</a:t>
            </a:r>
            <a:r>
              <a:rPr lang="he-IL" sz="1200" dirty="0" smtClean="0">
                <a:latin typeface="Gill Sans"/>
              </a:rPr>
              <a:t>2204</a:t>
            </a:r>
            <a:endParaRPr lang="he-I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/>
              <a:t>Приметки</a:t>
            </a:r>
            <a:endParaRPr lang="zh-CN" alt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sz="2800" dirty="0" err="1"/>
              <a:t>Цей</a:t>
            </a:r>
            <a:r>
              <a:rPr lang="ru-RU" sz="2800" dirty="0"/>
              <a:t> </a:t>
            </a:r>
            <a:r>
              <a:rPr lang="ru-RU" sz="2800" dirty="0" err="1"/>
              <a:t>посібник</a:t>
            </a:r>
            <a:r>
              <a:rPr lang="ru-RU" sz="2800" dirty="0"/>
              <a:t> створили </a:t>
            </a:r>
            <a:r>
              <a:rPr lang="ru-RU" sz="2800" dirty="0" err="1"/>
              <a:t>Санджай</a:t>
            </a:r>
            <a:r>
              <a:rPr lang="ru-RU" sz="2800" dirty="0"/>
              <a:t> </a:t>
            </a:r>
            <a:r>
              <a:rPr lang="ru-RU" sz="2800" dirty="0" err="1"/>
              <a:t>Сешан</a:t>
            </a:r>
            <a:r>
              <a:rPr lang="ru-RU" sz="2800" dirty="0"/>
              <a:t> і </a:t>
            </a:r>
            <a:r>
              <a:rPr lang="ru-RU" sz="2800" dirty="0" err="1"/>
              <a:t>Арвінд</a:t>
            </a:r>
            <a:r>
              <a:rPr lang="ru-RU" sz="2800" dirty="0"/>
              <a:t> </a:t>
            </a:r>
            <a:r>
              <a:rPr lang="ru-RU" sz="2800" dirty="0" err="1"/>
              <a:t>Сешан</a:t>
            </a:r>
            <a:endParaRPr lang="en-US" altLang="ru" sz="2800" dirty="0"/>
          </a:p>
          <a:p>
            <a:r>
              <a:rPr lang="az-Cyrl-AZ" sz="2800" dirty="0" smtClean="0"/>
              <a:t>Переведено </a:t>
            </a:r>
            <a:r>
              <a:rPr lang="az-Cyrl-AZ" sz="2800" dirty="0"/>
              <a:t>на українську мову групою </a:t>
            </a:r>
            <a:r>
              <a:rPr lang="en-US" sz="2400" dirty="0" err="1"/>
              <a:t>Aloney</a:t>
            </a:r>
            <a:r>
              <a:rPr lang="en-US" sz="2400" dirty="0"/>
              <a:t> Yitzchak </a:t>
            </a:r>
            <a:r>
              <a:rPr lang="en-US" sz="2400" dirty="0" err="1"/>
              <a:t>Atid</a:t>
            </a:r>
            <a:r>
              <a:rPr lang="en-US" sz="2400" dirty="0"/>
              <a:t> Plus </a:t>
            </a:r>
            <a:r>
              <a:rPr lang="az-Cyrl-AZ" sz="2400" dirty="0"/>
              <a:t>ІЗРАЇЛЬ  #</a:t>
            </a:r>
            <a:r>
              <a:rPr lang="he-IL" sz="2400" dirty="0" smtClean="0"/>
              <a:t>2204</a:t>
            </a:r>
            <a:endParaRPr lang="en-US" sz="2400" dirty="0" smtClean="0"/>
          </a:p>
          <a:p>
            <a:r>
              <a:rPr lang="ru" sz="2800" dirty="0" smtClean="0"/>
              <a:t>Больше</a:t>
            </a:r>
            <a:r>
              <a:rPr lang="en-US" altLang="ru" sz="2800" dirty="0" smtClean="0"/>
              <a:t> </a:t>
            </a:r>
            <a:r>
              <a:rPr lang="ru" altLang="ru" sz="2800" dirty="0"/>
              <a:t>доступных</a:t>
            </a:r>
            <a:r>
              <a:rPr lang="en-US" altLang="ru" sz="2800" dirty="0"/>
              <a:t> </a:t>
            </a:r>
            <a:r>
              <a:rPr lang="ru" altLang="ru" sz="2800" dirty="0"/>
              <a:t>уроков</a:t>
            </a:r>
            <a:r>
              <a:rPr lang="en-US" altLang="ru" sz="2800" dirty="0"/>
              <a:t> </a:t>
            </a:r>
            <a:r>
              <a:rPr lang="ru" altLang="ru" sz="2800" dirty="0"/>
              <a:t>на</a:t>
            </a:r>
            <a:r>
              <a:rPr lang="en-US" altLang="ru" sz="2800" dirty="0"/>
              <a:t>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altLang="ru" sz="2800" dirty="0"/>
              <a:t> </a:t>
            </a:r>
            <a:r>
              <a:rPr lang="ru" altLang="ru" sz="2800" dirty="0"/>
              <a:t>и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FLL Tutorials </a:t>
            </a:r>
            <a:endParaRPr lang="en-US" dirty="0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2097160" name="Picture 5"/>
          <p:cNvPicPr>
            <a:picLocks noChangeAspect="1"/>
          </p:cNvPicPr>
          <p:nvPr/>
        </p:nvPicPr>
        <p:blipFill rotWithShape="1">
          <a:blip r:embed="rId4"/>
          <a:srcRect l="9379" t="11606" r="9183" b="11463"/>
          <a:stretch>
            <a:fillRect/>
          </a:stretch>
        </p:blipFill>
        <p:spPr>
          <a:xfrm>
            <a:off x="2273993" y="4862327"/>
            <a:ext cx="4604150" cy="1114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‫הצגה על המסך 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Gill Sans</vt:lpstr>
      <vt:lpstr>Gill Sans MT</vt:lpstr>
      <vt:lpstr>Mangal</vt:lpstr>
      <vt:lpstr>华文中宋</vt:lpstr>
      <vt:lpstr>Wingdings 2</vt:lpstr>
      <vt:lpstr>Dividend</vt:lpstr>
      <vt:lpstr>Развиваем стратегию миссии</vt:lpstr>
      <vt:lpstr>Задачи</vt:lpstr>
      <vt:lpstr>Шаг 1: Понимание миссии</vt:lpstr>
      <vt:lpstr>Шаг 2: Планирование игры робота</vt:lpstr>
      <vt:lpstr>Шаг 2: Гайд по планированию миссии </vt:lpstr>
      <vt:lpstr>Шаг 3: командная стратегия для игры робота </vt:lpstr>
      <vt:lpstr>Шаг 4: постройка и программирование</vt:lpstr>
      <vt:lpstr>Некоторые мысли</vt:lpstr>
      <vt:lpstr>Приметки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User1</cp:lastModifiedBy>
  <cp:revision>2</cp:revision>
  <dcterms:created xsi:type="dcterms:W3CDTF">2017-08-13T11:46:18Z</dcterms:created>
  <dcterms:modified xsi:type="dcterms:W3CDTF">2023-01-03T07:54:05Z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30767d91ca804df8b6d742ecaf8bff2d</vt:lpwstr>
  </property>
</Properties>
</file>