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</p:sldMasterIdLst>
  <p:notesMasterIdLst>
    <p:notesMasterId r:id="rId16"/>
  </p:notesMasterIdLst>
  <p:handoutMasterIdLst>
    <p:handoutMasterId r:id="rId17"/>
  </p:handoutMasterIdLst>
  <p:sldIdLst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3" autoAdjust="0"/>
    <p:restoredTop sz="91338"/>
  </p:normalViewPr>
  <p:slideViewPr>
    <p:cSldViewPr snapToGrid="0" snapToObjects="1">
      <p:cViewPr>
        <p:scale>
          <a:sx n="70" d="100"/>
          <a:sy n="70" d="100"/>
        </p:scale>
        <p:origin x="1432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9127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1049128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9129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9121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1049122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912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12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912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4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855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8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386C-0CE9-6C4F-A6B0-018C7A30B7F5}" type="datetime1">
              <a:rPr lang="en-US" smtClean="0"/>
              <a:t>1/3/2023</a:t>
            </a:fld>
            <a:endParaRPr lang="en-US"/>
          </a:p>
        </p:txBody>
      </p:sp>
      <p:sp>
        <p:nvSpPr>
          <p:cNvPr id="10488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8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48859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48860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48861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8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8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9FE5-5347-FA4F-B418-0975436C5E9D}" type="datetime1">
              <a:rPr lang="en-US" smtClean="0"/>
              <a:t>1/3/2023</a:t>
            </a:fld>
            <a:endParaRPr lang="en-US"/>
          </a:p>
        </p:txBody>
      </p:sp>
      <p:sp>
        <p:nvSpPr>
          <p:cNvPr id="10488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8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6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41E79-A050-9543-9D0E-D111B152628E}" type="datetime1">
              <a:rPr lang="en-US" smtClean="0"/>
              <a:t>1/3/2023</a:t>
            </a:fld>
            <a:endParaRPr lang="en-US"/>
          </a:p>
        </p:txBody>
      </p:sp>
      <p:sp>
        <p:nvSpPr>
          <p:cNvPr id="10488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8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7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3237-8E32-8840-81F7-D1D4802FD807}" type="datetime1">
              <a:rPr lang="en-US" smtClean="0"/>
              <a:t>1/3/2023</a:t>
            </a:fld>
            <a:endParaRPr lang="en-US"/>
          </a:p>
        </p:txBody>
      </p:sp>
      <p:sp>
        <p:nvSpPr>
          <p:cNvPr id="104873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7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48736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37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38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59" name="Picture 2" descr="EV3Lessons.com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</p:spPr>
      </p:pic>
      <p:sp>
        <p:nvSpPr>
          <p:cNvPr id="1048739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048740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048741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48742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48743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28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12CD-BE12-7548-8ADE-6DA11DEAC94E}" type="datetime1">
              <a:rPr lang="en-US" smtClean="0"/>
              <a:t>1/3/2023</a:t>
            </a:fld>
            <a:endParaRPr lang="en-US"/>
          </a:p>
        </p:txBody>
      </p:sp>
      <p:sp>
        <p:nvSpPr>
          <p:cNvPr id="10487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73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6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0C83-88DF-F64A-AEC7-F5895AFDE6A7}" type="datetime1">
              <a:rPr lang="en-US" smtClean="0"/>
              <a:t>1/3/2023</a:t>
            </a:fld>
            <a:endParaRPr lang="en-US"/>
          </a:p>
        </p:txBody>
      </p:sp>
      <p:sp>
        <p:nvSpPr>
          <p:cNvPr id="1048771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48772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6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6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6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F1C7-5F4C-964F-82C2-EA5DFD874E4C}" type="datetime1">
              <a:rPr lang="en-US" smtClean="0"/>
              <a:t>1/3/2023</a:t>
            </a:fld>
            <a:endParaRPr lang="en-US"/>
          </a:p>
        </p:txBody>
      </p:sp>
      <p:sp>
        <p:nvSpPr>
          <p:cNvPr id="104876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76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84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5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8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87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8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0041-940C-2840-88F8-0CC363F7A2C2}" type="datetime1">
              <a:rPr lang="en-US" smtClean="0"/>
              <a:t>1/3/2023</a:t>
            </a:fld>
            <a:endParaRPr lang="en-US"/>
          </a:p>
        </p:txBody>
      </p:sp>
      <p:sp>
        <p:nvSpPr>
          <p:cNvPr id="104878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79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8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06AB-4411-9E43-81C3-A98151E78FBD}" type="datetime1">
              <a:rPr lang="en-US" smtClean="0"/>
              <a:t>1/3/2023</a:t>
            </a:fld>
            <a:endParaRPr lang="en-US"/>
          </a:p>
        </p:txBody>
      </p:sp>
      <p:sp>
        <p:nvSpPr>
          <p:cNvPr id="104878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78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E5F-A2E4-BF4C-A819-BDB1E115EC1E}" type="datetime1">
              <a:rPr lang="en-US" smtClean="0"/>
              <a:t>1/3/2023</a:t>
            </a:fld>
            <a:endParaRPr lang="en-US"/>
          </a:p>
        </p:txBody>
      </p:sp>
      <p:sp>
        <p:nvSpPr>
          <p:cNvPr id="104872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726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7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0FBA-1736-D142-A1A1-C925FCE59CB9}" type="datetime1">
              <a:rPr lang="en-US" smtClean="0"/>
              <a:t>1/3/2023</a:t>
            </a:fld>
            <a:endParaRPr lang="en-US"/>
          </a:p>
        </p:txBody>
      </p:sp>
      <p:sp>
        <p:nvSpPr>
          <p:cNvPr id="104877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77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4877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1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72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8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A3DD-05EB-D447-9F7B-B9F25A3E5B8B}" type="datetime1">
              <a:rPr lang="en-US" smtClean="0"/>
              <a:t>1/3/2023</a:t>
            </a:fld>
            <a:endParaRPr lang="en-US"/>
          </a:p>
        </p:txBody>
      </p:sp>
      <p:sp>
        <p:nvSpPr>
          <p:cNvPr id="10488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87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45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04874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2CAE-7A75-8B41-9450-00668BD30227}" type="datetime1">
              <a:rPr lang="en-US" smtClean="0"/>
              <a:t>1/3/2023</a:t>
            </a:fld>
            <a:endParaRPr lang="en-US"/>
          </a:p>
        </p:txBody>
      </p:sp>
      <p:sp>
        <p:nvSpPr>
          <p:cNvPr id="10487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749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48750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51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5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26E0-EF2D-7C41-9851-C6643AE6B44B}" type="datetime1">
              <a:rPr lang="en-US" smtClean="0"/>
              <a:t>1/3/2023</a:t>
            </a:fld>
            <a:endParaRPr lang="en-US"/>
          </a:p>
        </p:txBody>
      </p:sp>
      <p:sp>
        <p:nvSpPr>
          <p:cNvPr id="10487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75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5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493C-9EB6-CB4D-8944-8C24B7DA19DC}" type="datetime1">
              <a:rPr lang="en-US" smtClean="0"/>
              <a:t>1/3/2023</a:t>
            </a:fld>
            <a:endParaRPr lang="en-US"/>
          </a:p>
        </p:txBody>
      </p:sp>
      <p:sp>
        <p:nvSpPr>
          <p:cNvPr id="10487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761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6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007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90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195D-A041-D841-B65F-BB1BE3C681C9}" type="datetime1">
              <a:rPr lang="en-US" smtClean="0"/>
              <a:t>1/3/2023</a:t>
            </a:fld>
            <a:endParaRPr lang="en-US"/>
          </a:p>
        </p:txBody>
      </p:sp>
      <p:sp>
        <p:nvSpPr>
          <p:cNvPr id="10490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90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99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6168-2C04-2A48-959F-04EB3DB0BC88}" type="datetime1">
              <a:rPr lang="en-US" smtClean="0"/>
              <a:t>1/3/2023</a:t>
            </a:fld>
            <a:endParaRPr lang="en-US"/>
          </a:p>
        </p:txBody>
      </p:sp>
      <p:sp>
        <p:nvSpPr>
          <p:cNvPr id="10489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9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6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997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9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A612-9157-4C4A-A3A0-BD0B217F3BC9}" type="datetime1">
              <a:rPr lang="en-US" smtClean="0"/>
              <a:t>1/3/2023</a:t>
            </a:fld>
            <a:endParaRPr lang="en-US"/>
          </a:p>
        </p:txBody>
      </p:sp>
      <p:sp>
        <p:nvSpPr>
          <p:cNvPr id="10489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90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025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02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0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CAD1-BC09-4F42-A7D0-B104C311FB54}" type="datetime1">
              <a:rPr lang="en-US" smtClean="0"/>
              <a:t>1/3/2023</a:t>
            </a:fld>
            <a:endParaRPr lang="en-US"/>
          </a:p>
        </p:txBody>
      </p:sp>
      <p:sp>
        <p:nvSpPr>
          <p:cNvPr id="10490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90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1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012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013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0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015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01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BD73-CBD9-BC47-BB57-1B2B6AAB54BA}" type="datetime1">
              <a:rPr lang="en-US" smtClean="0"/>
              <a:t>1/3/2023</a:t>
            </a:fld>
            <a:endParaRPr lang="en-US"/>
          </a:p>
        </p:txBody>
      </p:sp>
      <p:sp>
        <p:nvSpPr>
          <p:cNvPr id="104901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901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0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BE27-5CD2-1341-8433-E0624B6BB3A5}" type="datetime1">
              <a:rPr lang="en-US" smtClean="0"/>
              <a:t>1/3/2023</a:t>
            </a:fld>
            <a:endParaRPr lang="en-US"/>
          </a:p>
        </p:txBody>
      </p:sp>
      <p:sp>
        <p:nvSpPr>
          <p:cNvPr id="10490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90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D59A-FB02-D94E-B0A3-7484AC106CD4}" type="datetime1">
              <a:rPr lang="en-US" smtClean="0"/>
              <a:t>1/3/2023</a:t>
            </a:fld>
            <a:endParaRPr lang="en-US"/>
          </a:p>
        </p:txBody>
      </p:sp>
      <p:sp>
        <p:nvSpPr>
          <p:cNvPr id="104903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90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9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890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9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BE1C-A5E1-8B44-8BF7-165BECADA14C}" type="datetime1">
              <a:rPr lang="en-US" smtClean="0"/>
              <a:t>1/3/2023</a:t>
            </a:fld>
            <a:endParaRPr lang="en-US"/>
          </a:p>
        </p:txBody>
      </p:sp>
      <p:sp>
        <p:nvSpPr>
          <p:cNvPr id="1048892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48893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7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038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039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0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3AFD1-4B18-CD4F-9EDE-42E5562A1683}" type="datetime1">
              <a:rPr lang="en-US" smtClean="0"/>
              <a:t>1/3/2023</a:t>
            </a:fld>
            <a:endParaRPr lang="en-US"/>
          </a:p>
        </p:txBody>
      </p:sp>
      <p:sp>
        <p:nvSpPr>
          <p:cNvPr id="10490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90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5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986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048987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98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12F2-EFF5-B74F-9DD9-3F6FB9846EC9}" type="datetime1">
              <a:rPr lang="en-US" smtClean="0"/>
              <a:t>1/3/2023</a:t>
            </a:fld>
            <a:endParaRPr lang="en-US"/>
          </a:p>
        </p:txBody>
      </p:sp>
      <p:sp>
        <p:nvSpPr>
          <p:cNvPr id="104898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99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00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0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BD7E-440B-4B44-BDF0-CB6D6F898F4E}" type="datetime1">
              <a:rPr lang="en-US" smtClean="0"/>
              <a:t>1/3/2023</a:t>
            </a:fld>
            <a:endParaRPr lang="en-US"/>
          </a:p>
        </p:txBody>
      </p:sp>
      <p:sp>
        <p:nvSpPr>
          <p:cNvPr id="10490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90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9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02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0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EF00-6F89-D443-9F5B-FBD6B0CEBD3C}" type="datetime1">
              <a:rPr lang="en-US" smtClean="0"/>
              <a:t>1/3/2023</a:t>
            </a:fld>
            <a:endParaRPr lang="en-US"/>
          </a:p>
        </p:txBody>
      </p:sp>
      <p:sp>
        <p:nvSpPr>
          <p:cNvPr id="10490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90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0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9091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90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4251-CBAB-C34C-8458-1618B352C051}" type="datetime1">
              <a:rPr lang="en-US" smtClean="0"/>
              <a:t>1/3/2023</a:t>
            </a:fld>
            <a:endParaRPr lang="en-US"/>
          </a:p>
        </p:txBody>
      </p:sp>
      <p:sp>
        <p:nvSpPr>
          <p:cNvPr id="10490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90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49095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49096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49097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49098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49099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49100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9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060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90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A823-A2D3-FF43-B81B-9FDF12397860}" type="datetime1">
              <a:rPr lang="en-US" smtClean="0"/>
              <a:t>1/3/2023</a:t>
            </a:fld>
            <a:endParaRPr lang="en-US"/>
          </a:p>
        </p:txBody>
      </p:sp>
      <p:sp>
        <p:nvSpPr>
          <p:cNvPr id="10490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906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8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907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08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D939-E940-BD43-A31A-9AF9F93CEDC9}" type="datetime1">
              <a:rPr lang="en-US" smtClean="0"/>
              <a:t>1/3/2023</a:t>
            </a:fld>
            <a:endParaRPr lang="en-US"/>
          </a:p>
        </p:txBody>
      </p:sp>
      <p:sp>
        <p:nvSpPr>
          <p:cNvPr id="1049081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49082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07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907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907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33DB-5CFE-6241-AF19-30EEB1E4CCDC}" type="datetime1">
              <a:rPr lang="en-US" smtClean="0"/>
              <a:t>1/3/2023</a:t>
            </a:fld>
            <a:endParaRPr lang="en-US"/>
          </a:p>
        </p:txBody>
      </p:sp>
      <p:sp>
        <p:nvSpPr>
          <p:cNvPr id="104907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907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065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066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906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9068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906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F73-256A-024F-B156-62E06AA9878C}" type="datetime1">
              <a:rPr lang="en-US" smtClean="0"/>
              <a:t>1/3/2023</a:t>
            </a:fld>
            <a:endParaRPr lang="en-US"/>
          </a:p>
        </p:txBody>
      </p:sp>
      <p:sp>
        <p:nvSpPr>
          <p:cNvPr id="104907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907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08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135A-4312-5048-A1E1-CFA0391AF65C}" type="datetime1">
              <a:rPr lang="en-US" smtClean="0"/>
              <a:t>1/3/2023</a:t>
            </a:fld>
            <a:endParaRPr lang="en-US"/>
          </a:p>
        </p:txBody>
      </p:sp>
      <p:sp>
        <p:nvSpPr>
          <p:cNvPr id="104908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908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4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9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896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89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980D-97A3-384C-8871-3B7F28737B72}" type="datetime1">
              <a:rPr lang="en-US" smtClean="0"/>
              <a:t>1/3/2023</a:t>
            </a:fld>
            <a:endParaRPr lang="en-US"/>
          </a:p>
        </p:txBody>
      </p:sp>
      <p:sp>
        <p:nvSpPr>
          <p:cNvPr id="104889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89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9AB-22AA-C048-B64F-FBE4B107D31A}" type="datetime1">
              <a:rPr lang="en-US" smtClean="0"/>
              <a:t>1/3/2023</a:t>
            </a:fld>
            <a:endParaRPr lang="en-US"/>
          </a:p>
        </p:txBody>
      </p:sp>
      <p:sp>
        <p:nvSpPr>
          <p:cNvPr id="104908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908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6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910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10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97BD-C1EA-974E-8D82-286579B0574E}" type="datetime1">
              <a:rPr lang="en-US" smtClean="0"/>
              <a:t>1/3/2023</a:t>
            </a:fld>
            <a:endParaRPr lang="en-US"/>
          </a:p>
        </p:txBody>
      </p:sp>
      <p:sp>
        <p:nvSpPr>
          <p:cNvPr id="104910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91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49111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2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11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04911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1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7FF1A-DB93-3545-BF56-5F06E785308B}" type="datetime1">
              <a:rPr lang="en-US" smtClean="0"/>
              <a:t>1/3/2023</a:t>
            </a:fld>
            <a:endParaRPr lang="en-US"/>
          </a:p>
        </p:txBody>
      </p:sp>
      <p:sp>
        <p:nvSpPr>
          <p:cNvPr id="10491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91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4911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9119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05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0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83D0-464F-5449-B6B0-3C268E602DB5}" type="datetime1">
              <a:rPr lang="en-US" smtClean="0"/>
              <a:t>1/3/2023</a:t>
            </a:fld>
            <a:endParaRPr lang="en-US"/>
          </a:p>
        </p:txBody>
      </p:sp>
      <p:sp>
        <p:nvSpPr>
          <p:cNvPr id="10490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90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10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1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8CAC-D150-9B4B-9D8F-D8AC5BB42696}" type="datetime1">
              <a:rPr lang="en-US" smtClean="0"/>
              <a:t>1/3/2023</a:t>
            </a:fld>
            <a:endParaRPr lang="en-US"/>
          </a:p>
        </p:txBody>
      </p:sp>
      <p:sp>
        <p:nvSpPr>
          <p:cNvPr id="10491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91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0E49-8AF8-F249-8F6F-6AE69ACB6A79}" type="datetime1">
              <a:rPr lang="en-US" smtClean="0"/>
              <a:t>1/3/2023</a:t>
            </a:fld>
            <a:endParaRPr lang="en-US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4868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8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8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8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04868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04868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4868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4868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4868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4869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4869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097158" name="Picture 21" descr="A screenshot of a cell phone  Description generated with very high confidence"/>
          <p:cNvPicPr>
            <a:picLocks noChangeAspect="1"/>
          </p:cNvPicPr>
          <p:nvPr userDrawn="1"/>
        </p:nvPicPr>
        <p:blipFill>
          <a:blip cstate="email"/>
          <a:stretch>
            <a:fillRect/>
          </a:stretch>
        </p:blipFill>
        <p:spPr>
          <a:xfrm>
            <a:off x="428625" y="88749"/>
            <a:ext cx="8277216" cy="30385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01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BCF1-7F1B-5C49-BE0D-72B66CF6D5F6}" type="datetime1">
              <a:rPr lang="en-US" smtClean="0"/>
              <a:t>1/3/2023</a:t>
            </a:fld>
            <a:endParaRPr lang="en-US"/>
          </a:p>
        </p:txBody>
      </p:sp>
      <p:sp>
        <p:nvSpPr>
          <p:cNvPr id="10487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70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24EC-19A4-CE43-81B5-E3BD4EDCFEB0}" type="datetime1">
              <a:rPr lang="en-US" smtClean="0"/>
              <a:t>1/3/2023</a:t>
            </a:fld>
            <a:endParaRPr lang="en-US"/>
          </a:p>
        </p:txBody>
      </p:sp>
      <p:sp>
        <p:nvSpPr>
          <p:cNvPr id="1048661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48662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2891-0AED-CC43-9494-6D70A37E1161}" type="datetime1">
              <a:rPr lang="en-US" smtClean="0"/>
              <a:t>1/3/2023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4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5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67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6457-ED4B-5D4B-8472-8DCCCB84F477}" type="datetime1">
              <a:rPr lang="en-US" smtClean="0"/>
              <a:t>1/3/2023</a:t>
            </a:fld>
            <a:endParaRPr lang="en-US"/>
          </a:p>
        </p:txBody>
      </p:sp>
      <p:sp>
        <p:nvSpPr>
          <p:cNvPr id="104866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67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901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902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90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904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90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9D50-C110-904E-88B4-05E9C439C7F9}" type="datetime1">
              <a:rPr lang="en-US" smtClean="0"/>
              <a:t>1/3/2023</a:t>
            </a:fld>
            <a:endParaRPr lang="en-US"/>
          </a:p>
        </p:txBody>
      </p:sp>
      <p:sp>
        <p:nvSpPr>
          <p:cNvPr id="104890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90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8DC-DF65-324F-B139-77049895A54B}" type="datetime1">
              <a:rPr lang="en-US" smtClean="0"/>
              <a:t>1/3/2023</a:t>
            </a:fld>
            <a:endParaRPr lang="en-US"/>
          </a:p>
        </p:txBody>
      </p:sp>
      <p:sp>
        <p:nvSpPr>
          <p:cNvPr id="104865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65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DB86-619E-DD45-9DFC-6ED171B71D57}" type="datetime1">
              <a:rPr lang="en-US" smtClean="0"/>
              <a:t>1/3/2023</a:t>
            </a:fld>
            <a:endParaRPr lang="en-US"/>
          </a:p>
        </p:txBody>
      </p:sp>
      <p:sp>
        <p:nvSpPr>
          <p:cNvPr id="104870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707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2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A8DF-A65C-9F4E-8438-EEE235813D4C}" type="datetime1">
              <a:rPr lang="en-US" smtClean="0"/>
              <a:t>1/3/2023</a:t>
            </a:fld>
            <a:endParaRPr lang="en-US"/>
          </a:p>
        </p:txBody>
      </p:sp>
      <p:sp>
        <p:nvSpPr>
          <p:cNvPr id="104867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675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4867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9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04869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DAB2-C4F9-BA49-A0E6-9A9EDE710DDE}" type="datetime1">
              <a:rPr lang="en-US" smtClean="0"/>
              <a:t>1/3/2023</a:t>
            </a:fld>
            <a:endParaRPr lang="en-US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4869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9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C2ED-8512-A54F-BA5D-191A5AA4CA4A}" type="datetime1">
              <a:rPr lang="en-US" smtClean="0"/>
              <a:t>1/3/2023</a:t>
            </a:fld>
            <a:endParaRPr lang="en-US"/>
          </a:p>
        </p:txBody>
      </p:sp>
      <p:sp>
        <p:nvSpPr>
          <p:cNvPr id="10487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712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39F4-0AD3-304C-85DE-37D257769C70}" type="datetime1">
              <a:rPr lang="en-US" smtClean="0"/>
              <a:t>1/3/2023</a:t>
            </a:fld>
            <a:endParaRPr lang="en-US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5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97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97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43FA-2001-5443-8B23-8594C47243A4}" type="datetime1">
              <a:rPr lang="en-US" smtClean="0"/>
              <a:t>1/3/2023</a:t>
            </a:fld>
            <a:endParaRPr lang="en-US"/>
          </a:p>
        </p:txBody>
      </p:sp>
      <p:sp>
        <p:nvSpPr>
          <p:cNvPr id="10489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9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D5AD-EC32-044D-8DED-4E5C715EF9A2}" type="datetime1">
              <a:rPr lang="en-US" smtClean="0"/>
              <a:t>1/3/2023</a:t>
            </a:fld>
            <a:endParaRPr lang="en-US"/>
          </a:p>
        </p:txBody>
      </p:sp>
      <p:sp>
        <p:nvSpPr>
          <p:cNvPr id="10489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9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4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95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9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A117-E61C-BA43-9432-571DDB29AA86}" type="datetime1">
              <a:rPr lang="en-US" smtClean="0"/>
              <a:t>1/3/2023</a:t>
            </a:fld>
            <a:endParaRPr lang="en-US"/>
          </a:p>
        </p:txBody>
      </p:sp>
      <p:sp>
        <p:nvSpPr>
          <p:cNvPr id="10489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9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965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6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6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B605-5D2E-8D47-B33E-EA0FDEB89C9B}" type="datetime1">
              <a:rPr lang="en-US" smtClean="0"/>
              <a:t>1/3/2023</a:t>
            </a:fld>
            <a:endParaRPr lang="en-US"/>
          </a:p>
        </p:txBody>
      </p:sp>
      <p:sp>
        <p:nvSpPr>
          <p:cNvPr id="104896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9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6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1551-0680-3D43-AE4E-FB1C91439800}" type="datetime1">
              <a:rPr lang="en-US" smtClean="0"/>
              <a:t>1/3/2023</a:t>
            </a:fld>
            <a:endParaRPr lang="en-US"/>
          </a:p>
        </p:txBody>
      </p:sp>
      <p:sp>
        <p:nvSpPr>
          <p:cNvPr id="104886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86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7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928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929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3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931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3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72E4-ACB5-1A41-9384-CB5174E45F81}" type="datetime1">
              <a:rPr lang="en-US" smtClean="0"/>
              <a:t>1/3/2023</a:t>
            </a:fld>
            <a:endParaRPr lang="en-US"/>
          </a:p>
        </p:txBody>
      </p:sp>
      <p:sp>
        <p:nvSpPr>
          <p:cNvPr id="104893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93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94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412D-414B-F54E-A342-106C94AECCEE}" type="datetime1">
              <a:rPr lang="en-US" smtClean="0"/>
              <a:t>1/3/2023</a:t>
            </a:fld>
            <a:endParaRPr lang="en-US"/>
          </a:p>
        </p:txBody>
      </p:sp>
      <p:sp>
        <p:nvSpPr>
          <p:cNvPr id="104894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9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D509-FED8-0A49-867C-3C8D939D7546}" type="datetime1">
              <a:rPr lang="en-US" smtClean="0"/>
              <a:t>1/3/2023</a:t>
            </a:fld>
            <a:endParaRPr lang="en-US"/>
          </a:p>
        </p:txBody>
      </p:sp>
      <p:sp>
        <p:nvSpPr>
          <p:cNvPr id="104894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9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5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936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9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87C0-46FB-7942-84F8-E1E1BCB32374}" type="datetime1">
              <a:rPr lang="en-US" smtClean="0"/>
              <a:t>1/3/2023</a:t>
            </a:fld>
            <a:endParaRPr lang="en-US"/>
          </a:p>
        </p:txBody>
      </p:sp>
      <p:sp>
        <p:nvSpPr>
          <p:cNvPr id="10489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9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8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949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048950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9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1A0A-8EE3-2849-94AC-DF099431A6E1}" type="datetime1">
              <a:rPr lang="en-US" smtClean="0"/>
              <a:t>1/3/2023</a:t>
            </a:fld>
            <a:endParaRPr lang="en-US"/>
          </a:p>
        </p:txBody>
      </p:sp>
      <p:sp>
        <p:nvSpPr>
          <p:cNvPr id="10489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9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96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E77F-5F0A-A641-A484-589ED1C1392D}" type="datetime1">
              <a:rPr lang="en-US" smtClean="0"/>
              <a:t>1/3/2023</a:t>
            </a:fld>
            <a:endParaRPr lang="en-US"/>
          </a:p>
        </p:txBody>
      </p:sp>
      <p:sp>
        <p:nvSpPr>
          <p:cNvPr id="10489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9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92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38E6-BF05-3040-905D-BF969CAE24CB}" type="datetime1">
              <a:rPr lang="en-US" smtClean="0"/>
              <a:t>1/3/2023</a:t>
            </a:fld>
            <a:endParaRPr lang="en-US"/>
          </a:p>
        </p:txBody>
      </p:sp>
      <p:sp>
        <p:nvSpPr>
          <p:cNvPr id="10489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9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21310A-D8CB-E848-9C67-B25A25C425A5}" type="datetime1">
              <a:rPr lang="en-US" smtClean="0"/>
              <a:t>1/3/2023</a:t>
            </a:fld>
            <a:endParaRPr lang="en-US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2097152" name="Picture 8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98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52E5ECD-CF6C-ED4B-91D5-FB69F3B61D87}" type="datetime1">
              <a:rPr lang="en-US" smtClean="0"/>
              <a:t>1/3/2023</a:t>
            </a:fld>
            <a:endParaRPr lang="en-US"/>
          </a:p>
        </p:txBody>
      </p:sp>
      <p:sp>
        <p:nvSpPr>
          <p:cNvPr id="104859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104860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841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842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843" name="Date Placeholder 3"/>
          <p:cNvSpPr txBox="1"/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1048844" name="Footer Placeholder 4"/>
          <p:cNvSpPr txBox="1"/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048845" name="Slide Number Placeholder 5"/>
          <p:cNvSpPr txBox="1"/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026A-A200-764A-BECE-29402A865837}" type="datetime1">
              <a:rPr lang="en-US" smtClean="0"/>
              <a:t>1/3/2023</a:t>
            </a:fld>
            <a:endParaRPr lang="en-US"/>
          </a:p>
        </p:txBody>
      </p:sp>
      <p:sp>
        <p:nvSpPr>
          <p:cNvPr id="104890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9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826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827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828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AE8901A1-762F-4748-8AAB-C846111D9F3B}" type="datetime1">
              <a:rPr lang="en-US" smtClean="0"/>
              <a:t>1/3/2023</a:t>
            </a:fld>
            <a:endParaRPr lang="en-US"/>
          </a:p>
        </p:txBody>
      </p:sp>
      <p:sp>
        <p:nvSpPr>
          <p:cNvPr id="104882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83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1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8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83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83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83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83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83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0DA379B2-B8DA-5D4E-8112-D2878939514E}" type="datetime1">
              <a:rPr lang="en-US" smtClean="0"/>
              <a:t>1/3/2023</a:t>
            </a:fld>
            <a:endParaRPr lang="en-US"/>
          </a:p>
        </p:txBody>
      </p:sp>
      <p:sp>
        <p:nvSpPr>
          <p:cNvPr id="104883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83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4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96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60EF4C1-6C9E-DA4D-B2EA-DA1F26F9CCAB}" type="datetime1">
              <a:rPr lang="en-US" smtClean="0"/>
              <a:t>1/3/2023</a:t>
            </a:fld>
            <a:endParaRPr lang="en-US"/>
          </a:p>
        </p:txBody>
      </p:sp>
      <p:sp>
        <p:nvSpPr>
          <p:cNvPr id="104879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79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819F8AD6-D916-B440-A346-97CB83F8E2D7}" type="datetime1">
              <a:rPr lang="en-US" smtClean="0"/>
              <a:t>1/3/2023</a:t>
            </a:fld>
            <a:endParaRPr lang="en-US"/>
          </a:p>
        </p:txBody>
      </p:sp>
      <p:sp>
        <p:nvSpPr>
          <p:cNvPr id="104879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79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800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801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802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803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B1F7E1-CFD6-7E4C-8CBB-A24905561C48}" type="datetime1">
              <a:rPr lang="en-US" smtClean="0"/>
              <a:t>1/3/2023</a:t>
            </a:fld>
            <a:endParaRPr lang="en-US"/>
          </a:p>
        </p:txBody>
      </p:sp>
      <p:sp>
        <p:nvSpPr>
          <p:cNvPr id="104880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104880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81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8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81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43F44D6C-D635-9B45-B6F8-A87C2DA25461}" type="datetime1">
              <a:rPr lang="en-US" smtClean="0"/>
              <a:t>1/3/2023</a:t>
            </a:fld>
            <a:endParaRPr lang="en-US"/>
          </a:p>
        </p:txBody>
      </p:sp>
      <p:sp>
        <p:nvSpPr>
          <p:cNvPr id="10488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81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8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82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821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12B3D8F8-B467-7847-98BC-768118BCD7C7}" type="datetime1">
              <a:rPr lang="en-US" smtClean="0"/>
              <a:t>1/3/2023</a:t>
            </a:fld>
            <a:endParaRPr lang="en-US"/>
          </a:p>
        </p:txBody>
      </p:sp>
      <p:sp>
        <p:nvSpPr>
          <p:cNvPr id="10488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8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80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80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809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46344D9-2278-944B-ACB7-8014532AEE9B}" type="datetime1">
              <a:rPr lang="en-US" smtClean="0"/>
              <a:t>1/3/2023</a:t>
            </a:fld>
            <a:endParaRPr lang="en-US"/>
          </a:p>
        </p:txBody>
      </p:sp>
      <p:sp>
        <p:nvSpPr>
          <p:cNvPr id="10488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8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1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912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9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8479-52D9-9F44-8CF2-D2A010AC09F8}" type="datetime1">
              <a:rPr lang="en-US" smtClean="0"/>
              <a:t>1/3/2023</a:t>
            </a:fld>
            <a:endParaRPr lang="en-US"/>
          </a:p>
        </p:txBody>
      </p:sp>
      <p:sp>
        <p:nvSpPr>
          <p:cNvPr id="10489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9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4891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6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77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04887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7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31F1-0CC6-0E48-9D31-E5BAF0E530B6}" type="datetime1">
              <a:rPr lang="en-US" smtClean="0"/>
              <a:t>1/3/2023</a:t>
            </a:fld>
            <a:endParaRPr lang="en-US"/>
          </a:p>
        </p:txBody>
      </p:sp>
      <p:sp>
        <p:nvSpPr>
          <p:cNvPr id="104888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88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48882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883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6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84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84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A97C420-FFCA-2A4D-9BD5-BB259ADFD901}" type="datetime1">
              <a:rPr lang="en-US" smtClean="0"/>
              <a:t>1/3/2023</a:t>
            </a:fld>
            <a:endParaRPr lang="en-US"/>
          </a:p>
        </p:txBody>
      </p:sp>
      <p:sp>
        <p:nvSpPr>
          <p:cNvPr id="104884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104885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48851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48852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48853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1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F97A201-7BB0-7F40-B26B-1DB6CE95BC5F}" type="datetime1">
              <a:rPr lang="en-US" smtClean="0"/>
              <a:t>1/3/2023</a:t>
            </a:fld>
            <a:endParaRPr lang="en-US"/>
          </a:p>
        </p:txBody>
      </p:sp>
      <p:sp>
        <p:nvSpPr>
          <p:cNvPr id="10487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104871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48718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19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20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21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48722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48723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0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981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82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75294-DB2A-1944-B302-6127C2895066}" type="datetime1">
              <a:rPr lang="en-US" smtClean="0"/>
              <a:t>1/3/2023</a:t>
            </a:fld>
            <a:endParaRPr lang="en-US"/>
          </a:p>
        </p:txBody>
      </p:sp>
      <p:sp>
        <p:nvSpPr>
          <p:cNvPr id="104898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104898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3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904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904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DA1C8F3-0797-C843-B498-A8CC932785A5}" type="datetime1">
              <a:rPr lang="en-US" smtClean="0"/>
              <a:t>1/3/2023</a:t>
            </a:fld>
            <a:endParaRPr lang="en-US"/>
          </a:p>
        </p:txBody>
      </p:sp>
      <p:sp>
        <p:nvSpPr>
          <p:cNvPr id="104904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104904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49048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49049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49050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49051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49052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49053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2C381C8-3BFC-6741-960E-6A4819638227}" type="datetime1">
              <a:rPr lang="en-US" smtClean="0"/>
              <a:t>1/3/2023</a:t>
            </a:fld>
            <a:endParaRPr lang="en-US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48637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8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048639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048640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48641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48642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7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918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19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C1DAD-0C36-9F48-9FA3-0B88F003C0BA}" type="datetime1">
              <a:rPr lang="en-US" smtClean="0"/>
              <a:t>1/3/2023</a:t>
            </a:fld>
            <a:endParaRPr lang="en-US"/>
          </a:p>
        </p:txBody>
      </p:sp>
      <p:sp>
        <p:nvSpPr>
          <p:cNvPr id="10489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10489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79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0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9C154EE-B5AA-6241-ADE5-EBA47C5CF145}" type="datetime1">
              <a:rPr lang="en-US" smtClean="0"/>
              <a:t>1/3/2023</a:t>
            </a:fld>
            <a:endParaRPr lang="en-US"/>
          </a:p>
        </p:txBody>
      </p:sp>
      <p:sp>
        <p:nvSpPr>
          <p:cNvPr id="104858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104858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3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flltutorial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" dirty="0"/>
              <a:t>Урок</a:t>
            </a:r>
            <a:r>
              <a:rPr lang="en-US" altLang="ru" dirty="0"/>
              <a:t> </a:t>
            </a:r>
            <a:r>
              <a:rPr lang="en-US" dirty="0"/>
              <a:t>1:</a:t>
            </a:r>
            <a:r>
              <a:rPr lang="en-US" altLang="ru" dirty="0"/>
              <a:t> </a:t>
            </a:r>
            <a:r>
              <a:rPr lang="ru" altLang="ru" dirty="0"/>
              <a:t>вступление</a:t>
            </a:r>
            <a:r>
              <a:rPr lang="en-US" altLang="ru" dirty="0"/>
              <a:t> </a:t>
            </a:r>
            <a:r>
              <a:rPr lang="ru" altLang="ru" dirty="0"/>
              <a:t>к</a:t>
            </a:r>
            <a:r>
              <a:rPr lang="en-US" altLang="ru" dirty="0"/>
              <a:t> </a:t>
            </a:r>
            <a:r>
              <a:rPr lang="ru" altLang="ru" dirty="0"/>
              <a:t>навигации</a:t>
            </a:r>
            <a:r>
              <a:rPr lang="en-US" altLang="ru" dirty="0"/>
              <a:t> </a:t>
            </a:r>
            <a:endParaRPr lang="en-US" dirty="0"/>
          </a:p>
        </p:txBody>
      </p:sp>
      <p:sp>
        <p:nvSpPr>
          <p:cNvPr id="1048591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" dirty="0"/>
              <a:t>Братья</a:t>
            </a:r>
            <a:r>
              <a:rPr lang="en-US" altLang="ru" dirty="0"/>
              <a:t> </a:t>
            </a:r>
            <a:r>
              <a:rPr lang="ru" altLang="ru" dirty="0"/>
              <a:t>сешан</a:t>
            </a:r>
            <a:endParaRPr lang="zh-CN" altLang="en-US" dirty="0"/>
          </a:p>
        </p:txBody>
      </p:sp>
      <p:sp>
        <p:nvSpPr>
          <p:cNvPr id="2" name="מלבן 1"/>
          <p:cNvSpPr/>
          <p:nvPr/>
        </p:nvSpPr>
        <p:spPr>
          <a:xfrm>
            <a:off x="868680" y="5818390"/>
            <a:ext cx="7229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z-Cyrl-AZ" sz="1400" dirty="0">
                <a:solidFill>
                  <a:srgbClr val="FFFFFF"/>
                </a:solidFill>
                <a:latin typeface="Gill Sans"/>
              </a:rPr>
              <a:t>Переведено на українську мову групою </a:t>
            </a:r>
            <a:r>
              <a:rPr lang="en-US" sz="1400" dirty="0" err="1" smtClean="0">
                <a:solidFill>
                  <a:srgbClr val="FFFFFF"/>
                </a:solidFill>
                <a:latin typeface="Gill Sans"/>
              </a:rPr>
              <a:t>Aloney</a:t>
            </a:r>
            <a:r>
              <a:rPr lang="en-US" sz="1400" dirty="0" smtClean="0">
                <a:solidFill>
                  <a:srgbClr val="FFFFFF"/>
                </a:solidFill>
                <a:latin typeface="Gill Sans"/>
              </a:rPr>
              <a:t> Yitzchak </a:t>
            </a:r>
            <a:r>
              <a:rPr lang="en-US" sz="1400" dirty="0" err="1" smtClean="0">
                <a:solidFill>
                  <a:srgbClr val="FFFFFF"/>
                </a:solidFill>
                <a:latin typeface="Gill Sans"/>
              </a:rPr>
              <a:t>Atid</a:t>
            </a:r>
            <a:r>
              <a:rPr lang="en-US" sz="1400" dirty="0" smtClean="0">
                <a:solidFill>
                  <a:srgbClr val="FFFFFF"/>
                </a:solidFill>
                <a:latin typeface="Gill Sans"/>
              </a:rPr>
              <a:t> </a:t>
            </a:r>
            <a:r>
              <a:rPr lang="en-US" sz="1400" dirty="0">
                <a:solidFill>
                  <a:srgbClr val="FFFFFF"/>
                </a:solidFill>
                <a:latin typeface="Gill Sans"/>
              </a:rPr>
              <a:t>Plus </a:t>
            </a:r>
            <a:r>
              <a:rPr lang="az-Cyrl-AZ" sz="1400" dirty="0">
                <a:solidFill>
                  <a:srgbClr val="FFFFFF"/>
                </a:solidFill>
                <a:latin typeface="Gill Sans"/>
              </a:rPr>
              <a:t>ІЗРАЇЛЬ  </a:t>
            </a:r>
            <a:r>
              <a:rPr lang="az-Cyrl-AZ" sz="1400" dirty="0" smtClean="0">
                <a:solidFill>
                  <a:srgbClr val="FFFFFF"/>
                </a:solidFill>
                <a:latin typeface="Gill Sans"/>
              </a:rPr>
              <a:t>#</a:t>
            </a:r>
            <a:r>
              <a:rPr lang="he-IL" sz="1400" dirty="0" smtClean="0">
                <a:solidFill>
                  <a:srgbClr val="FFFFFF"/>
                </a:solidFill>
                <a:latin typeface="Gill Sans"/>
              </a:rPr>
              <a:t>2204</a:t>
            </a:r>
            <a:endParaRPr lang="he-IL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/>
              <a:t>Что</a:t>
            </a:r>
            <a:r>
              <a:rPr lang="en-US" altLang="ru" dirty="0"/>
              <a:t> </a:t>
            </a:r>
            <a:r>
              <a:rPr lang="ru" altLang="ru" dirty="0"/>
              <a:t>такое</a:t>
            </a:r>
            <a:r>
              <a:rPr lang="en-US" altLang="ru" dirty="0"/>
              <a:t> </a:t>
            </a:r>
            <a:r>
              <a:rPr lang="ru" altLang="ru" dirty="0"/>
              <a:t>навигация</a:t>
            </a:r>
            <a:r>
              <a:rPr lang="en-US" altLang="ru" dirty="0"/>
              <a:t> </a:t>
            </a:r>
            <a:r>
              <a:rPr lang="ru" altLang="ru" dirty="0"/>
              <a:t>в</a:t>
            </a:r>
            <a:r>
              <a:rPr lang="en-US" altLang="ru" dirty="0"/>
              <a:t> first lego league </a:t>
            </a:r>
            <a:r>
              <a:rPr lang="en-US" dirty="0"/>
              <a:t>?</a:t>
            </a:r>
            <a:endParaRPr lang="zh-CN" altLang="en-US"/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8236226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u" sz="2000" dirty="0"/>
              <a:t>Навигация</a:t>
            </a:r>
            <a:r>
              <a:rPr lang="en-US" altLang="ru" sz="2000" dirty="0"/>
              <a:t> </a:t>
            </a:r>
            <a:r>
              <a:rPr lang="ru" altLang="ru" sz="2000" dirty="0"/>
              <a:t>это</a:t>
            </a:r>
            <a:r>
              <a:rPr lang="en-US" altLang="ru" sz="2000" dirty="0"/>
              <a:t> </a:t>
            </a:r>
            <a:r>
              <a:rPr lang="ru" altLang="ru" sz="2000" dirty="0"/>
              <a:t>когда</a:t>
            </a:r>
            <a:r>
              <a:rPr lang="en-US" altLang="ru" sz="2000" dirty="0"/>
              <a:t> </a:t>
            </a:r>
            <a:r>
              <a:rPr lang="ru" altLang="ru" sz="2000" dirty="0"/>
              <a:t>робот</a:t>
            </a:r>
            <a:r>
              <a:rPr lang="en-US" altLang="ru" sz="2000" dirty="0"/>
              <a:t> </a:t>
            </a:r>
            <a:r>
              <a:rPr lang="ru" altLang="ru" sz="2000" dirty="0"/>
              <a:t>перемещаетсяот</a:t>
            </a:r>
            <a:r>
              <a:rPr lang="en-US" altLang="ru" sz="2000" dirty="0"/>
              <a:t> </a:t>
            </a:r>
            <a:r>
              <a:rPr lang="ru" altLang="ru" sz="2000" dirty="0"/>
              <a:t>из</a:t>
            </a:r>
            <a:r>
              <a:rPr lang="en-US" altLang="ru" sz="2000" dirty="0"/>
              <a:t> </a:t>
            </a:r>
            <a:r>
              <a:rPr lang="ru" altLang="ru" sz="2000" dirty="0"/>
              <a:t>изначального</a:t>
            </a:r>
            <a:r>
              <a:rPr lang="en-US" altLang="ru" sz="2000" dirty="0"/>
              <a:t> </a:t>
            </a:r>
            <a:r>
              <a:rPr lang="ru" altLang="ru" sz="2000" dirty="0"/>
              <a:t>места</a:t>
            </a:r>
            <a:r>
              <a:rPr lang="en-US" altLang="ru" sz="2000" dirty="0"/>
              <a:t> </a:t>
            </a:r>
            <a:r>
              <a:rPr lang="ru" altLang="ru" sz="2000" dirty="0"/>
              <a:t>до</a:t>
            </a:r>
            <a:r>
              <a:rPr lang="en-US" altLang="ru" sz="2000" dirty="0"/>
              <a:t> </a:t>
            </a:r>
            <a:r>
              <a:rPr lang="ru" altLang="ru" sz="2000" dirty="0"/>
              <a:t>точки</a:t>
            </a:r>
            <a:r>
              <a:rPr lang="en-US" altLang="ru" sz="2000" dirty="0"/>
              <a:t>, </a:t>
            </a:r>
            <a:r>
              <a:rPr lang="ru" altLang="ru" sz="2000" dirty="0"/>
              <a:t>где</a:t>
            </a:r>
            <a:r>
              <a:rPr lang="en-US" altLang="ru" sz="2000" dirty="0"/>
              <a:t> </a:t>
            </a:r>
            <a:r>
              <a:rPr lang="ru" altLang="ru" sz="2000" dirty="0"/>
              <a:t>он</a:t>
            </a:r>
            <a:r>
              <a:rPr lang="en-US" altLang="ru" sz="2000" dirty="0"/>
              <a:t> </a:t>
            </a:r>
            <a:r>
              <a:rPr lang="ru" altLang="ru" sz="2000" dirty="0"/>
              <a:t>должен</a:t>
            </a:r>
            <a:r>
              <a:rPr lang="en-US" altLang="ru" sz="2000" dirty="0"/>
              <a:t> </a:t>
            </a:r>
            <a:r>
              <a:rPr lang="ru" altLang="ru" sz="2000" dirty="0"/>
              <a:t>быть</a:t>
            </a:r>
            <a:endParaRPr lang="zh-CN" altLang="en-US"/>
          </a:p>
          <a:p>
            <a:pPr marL="342900" indent="-342900">
              <a:buFont typeface="Arial" charset="0"/>
              <a:buChar char="•"/>
            </a:pPr>
            <a:r>
              <a:rPr lang="ru" altLang="ru" sz="2000" dirty="0"/>
              <a:t>Навигация</a:t>
            </a:r>
            <a:r>
              <a:rPr lang="en-US" altLang="ru" sz="2000" dirty="0"/>
              <a:t> </a:t>
            </a:r>
            <a:r>
              <a:rPr lang="ru" altLang="ru" sz="2000" dirty="0"/>
              <a:t>одновременно</a:t>
            </a:r>
            <a:r>
              <a:rPr lang="en-US" altLang="ru" sz="2000" dirty="0"/>
              <a:t> </a:t>
            </a:r>
            <a:r>
              <a:rPr lang="ru" altLang="ru" sz="2000" dirty="0"/>
              <a:t>должна</a:t>
            </a:r>
            <a:r>
              <a:rPr lang="en-US" altLang="ru" sz="2000" dirty="0"/>
              <a:t> </a:t>
            </a:r>
            <a:r>
              <a:rPr lang="ru" altLang="ru" sz="2000" dirty="0"/>
              <a:t>быть</a:t>
            </a:r>
            <a:r>
              <a:rPr lang="en-US" altLang="ru" sz="2000" dirty="0"/>
              <a:t> </a:t>
            </a:r>
            <a:r>
              <a:rPr lang="ru" altLang="ru" sz="2000" dirty="0"/>
              <a:t>и</a:t>
            </a:r>
            <a:r>
              <a:rPr lang="en-US" altLang="ru" sz="2000" dirty="0"/>
              <a:t> </a:t>
            </a:r>
            <a:r>
              <a:rPr lang="ru" altLang="ru" sz="2000" dirty="0"/>
              <a:t>надёжной</a:t>
            </a:r>
            <a:r>
              <a:rPr lang="en-US" altLang="ru" sz="2000" dirty="0"/>
              <a:t>, </a:t>
            </a:r>
            <a:r>
              <a:rPr lang="ru" altLang="ru" sz="2000" dirty="0"/>
              <a:t>и</a:t>
            </a:r>
            <a:r>
              <a:rPr lang="en-US" altLang="ru" sz="2000" dirty="0"/>
              <a:t> </a:t>
            </a:r>
            <a:r>
              <a:rPr lang="ru" altLang="ru" sz="2000" dirty="0"/>
              <a:t>повторяемой</a:t>
            </a:r>
            <a:endParaRPr lang="zh-CN" altLang="en-US"/>
          </a:p>
          <a:p>
            <a:pPr marL="342900" indent="-342900">
              <a:buFont typeface="Arial" charset="0"/>
              <a:buChar char="•"/>
            </a:pPr>
            <a:r>
              <a:rPr lang="ru" altLang="ru" sz="2000" dirty="0"/>
              <a:t>Чтобы</a:t>
            </a:r>
            <a:r>
              <a:rPr lang="en-US" altLang="ru" sz="2000" dirty="0"/>
              <a:t> </a:t>
            </a:r>
            <a:r>
              <a:rPr lang="ru" altLang="ru" sz="2000" dirty="0"/>
              <a:t>выполнить</a:t>
            </a:r>
            <a:r>
              <a:rPr lang="en-US" altLang="ru" sz="2000" dirty="0"/>
              <a:t> </a:t>
            </a:r>
            <a:r>
              <a:rPr lang="ru" altLang="ru" sz="2000" dirty="0"/>
              <a:t>это</a:t>
            </a:r>
            <a:r>
              <a:rPr lang="en-US" altLang="ru" sz="2000" dirty="0"/>
              <a:t>, </a:t>
            </a:r>
            <a:r>
              <a:rPr lang="ru" altLang="ru" sz="2000" dirty="0"/>
              <a:t>тебе</a:t>
            </a:r>
            <a:r>
              <a:rPr lang="en-US" altLang="ru" sz="2000" dirty="0"/>
              <a:t> </a:t>
            </a:r>
            <a:r>
              <a:rPr lang="ru" altLang="ru" sz="2000" dirty="0"/>
              <a:t>надо</a:t>
            </a:r>
            <a:r>
              <a:rPr lang="en-US" altLang="ru" sz="2000" dirty="0"/>
              <a:t> </a:t>
            </a:r>
            <a:r>
              <a:rPr lang="ru" altLang="ru" sz="2000" dirty="0"/>
              <a:t>выучить</a:t>
            </a:r>
            <a:r>
              <a:rPr lang="en-US" altLang="ru" sz="2000" dirty="0"/>
              <a:t> </a:t>
            </a:r>
            <a:r>
              <a:rPr lang="ru" altLang="ru" sz="2000" dirty="0"/>
              <a:t>несколько</a:t>
            </a:r>
            <a:r>
              <a:rPr lang="en-US" altLang="ru" sz="2000" dirty="0"/>
              <a:t> </a:t>
            </a:r>
            <a:r>
              <a:rPr lang="ru" altLang="ru" sz="2000" dirty="0"/>
              <a:t>стратегий</a:t>
            </a:r>
            <a:endParaRPr lang="zh-CN" altLang="en-US"/>
          </a:p>
        </p:txBody>
      </p:sp>
      <p:sp>
        <p:nvSpPr>
          <p:cNvPr id="104860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  <a:endParaRPr lang="en-US" dirty="0"/>
          </a:p>
        </p:txBody>
      </p:sp>
      <p:sp>
        <p:nvSpPr>
          <p:cNvPr id="5" name="מלבן 4"/>
          <p:cNvSpPr/>
          <p:nvPr/>
        </p:nvSpPr>
        <p:spPr>
          <a:xfrm>
            <a:off x="3182112" y="6581001"/>
            <a:ext cx="59618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az-Cyrl-AZ" sz="1200" dirty="0">
                <a:latin typeface="Gill Sans"/>
              </a:rPr>
              <a:t>Переведено на українську мову групою </a:t>
            </a:r>
            <a:r>
              <a:rPr lang="en-US" sz="1200" dirty="0" err="1" smtClean="0">
                <a:latin typeface="Gill Sans"/>
              </a:rPr>
              <a:t>Aloney</a:t>
            </a:r>
            <a:r>
              <a:rPr lang="en-US" sz="1200" dirty="0" smtClean="0">
                <a:latin typeface="Gill Sans"/>
              </a:rPr>
              <a:t> Yitzchak </a:t>
            </a:r>
            <a:r>
              <a:rPr lang="en-US" sz="1200" dirty="0" err="1" smtClean="0">
                <a:latin typeface="Gill Sans"/>
              </a:rPr>
              <a:t>Atid</a:t>
            </a:r>
            <a:r>
              <a:rPr lang="en-US" sz="1200" dirty="0" smtClean="0">
                <a:latin typeface="Gill Sans"/>
              </a:rPr>
              <a:t> </a:t>
            </a:r>
            <a:r>
              <a:rPr lang="en-US" sz="1200" dirty="0">
                <a:latin typeface="Gill Sans"/>
              </a:rPr>
              <a:t>Plus </a:t>
            </a:r>
            <a:r>
              <a:rPr lang="az-Cyrl-AZ" sz="1200" dirty="0">
                <a:latin typeface="Gill Sans"/>
              </a:rPr>
              <a:t>ІЗРАЇЛЬ  </a:t>
            </a:r>
            <a:r>
              <a:rPr lang="az-Cyrl-AZ" sz="1200" dirty="0" smtClean="0">
                <a:latin typeface="Gill Sans"/>
              </a:rPr>
              <a:t>#</a:t>
            </a:r>
            <a:r>
              <a:rPr lang="he-IL" sz="1200" dirty="0" smtClean="0">
                <a:latin typeface="Gill Sans"/>
              </a:rPr>
              <a:t>2204</a:t>
            </a:r>
            <a:endParaRPr lang="he-IL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/>
              <a:t>Надёжность</a:t>
            </a:r>
            <a:r>
              <a:rPr lang="en-US" altLang="ru" dirty="0"/>
              <a:t> </a:t>
            </a:r>
            <a:r>
              <a:rPr lang="ru" altLang="ru" dirty="0"/>
              <a:t>навигации</a:t>
            </a:r>
            <a:r>
              <a:rPr lang="en-US" altLang="ru" dirty="0"/>
              <a:t> </a:t>
            </a:r>
            <a:r>
              <a:rPr lang="ru" altLang="ru" dirty="0"/>
              <a:t>в</a:t>
            </a:r>
            <a:r>
              <a:rPr lang="en-US" dirty="0"/>
              <a:t> FIRST LEGO League</a:t>
            </a:r>
            <a:endParaRPr lang="zh-CN" altLang="en-US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3160643" cy="4373563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ru" sz="2800" dirty="0"/>
              <a:t>Хорошая</a:t>
            </a:r>
            <a:r>
              <a:rPr lang="en-US" altLang="ru" sz="2800" dirty="0"/>
              <a:t> </a:t>
            </a:r>
            <a:r>
              <a:rPr lang="ru" altLang="ru" sz="2800" dirty="0"/>
              <a:t>навигация</a:t>
            </a:r>
            <a:r>
              <a:rPr lang="en-US" altLang="ru" sz="2800" dirty="0"/>
              <a:t>  </a:t>
            </a:r>
            <a:r>
              <a:rPr lang="ru" altLang="ru" sz="2800" dirty="0"/>
              <a:t>будет</a:t>
            </a:r>
            <a:r>
              <a:rPr lang="en-US" altLang="ru" sz="2800" dirty="0"/>
              <a:t> </a:t>
            </a:r>
            <a:r>
              <a:rPr lang="ru" altLang="ru" sz="2800" dirty="0"/>
              <a:t>использовать</a:t>
            </a:r>
            <a:r>
              <a:rPr lang="en-US" altLang="ru" sz="2800" dirty="0"/>
              <a:t> </a:t>
            </a:r>
            <a:r>
              <a:rPr lang="ru" altLang="ru" sz="2800" dirty="0"/>
              <a:t>некоторые</a:t>
            </a:r>
            <a:r>
              <a:rPr lang="en-US" altLang="ru" sz="2800" dirty="0"/>
              <a:t> </a:t>
            </a:r>
            <a:r>
              <a:rPr lang="ru" altLang="ru" sz="2800" dirty="0"/>
              <a:t>или</a:t>
            </a:r>
            <a:r>
              <a:rPr lang="en-US" altLang="ru" sz="2800" dirty="0"/>
              <a:t> </a:t>
            </a:r>
            <a:r>
              <a:rPr lang="ru" altLang="ru" sz="2800" dirty="0"/>
              <a:t>все</a:t>
            </a:r>
            <a:r>
              <a:rPr lang="en-US" altLang="ru" sz="2800" dirty="0"/>
              <a:t> </a:t>
            </a:r>
            <a:r>
              <a:rPr lang="ru" altLang="ru" sz="2800" dirty="0"/>
              <a:t>эти</a:t>
            </a:r>
            <a:r>
              <a:rPr lang="en-US" altLang="ru" sz="2800" dirty="0"/>
              <a:t> </a:t>
            </a:r>
            <a:r>
              <a:rPr lang="ru" altLang="ru" sz="2800" dirty="0"/>
              <a:t>техники</a:t>
            </a:r>
            <a:r>
              <a:rPr lang="en-US" altLang="ru" sz="2800" dirty="0"/>
              <a:t> </a:t>
            </a:r>
            <a:endParaRPr lang="zh-CN" altLang="en-US"/>
          </a:p>
          <a:p>
            <a:pPr marL="666900" lvl="1" indent="-342900">
              <a:buFont typeface="Arial" charset="0"/>
              <a:buChar char="•"/>
            </a:pPr>
            <a:r>
              <a:rPr lang="ru" sz="2000" dirty="0"/>
              <a:t>Выравниевание</a:t>
            </a:r>
            <a:r>
              <a:rPr lang="en-US" altLang="ru" sz="2000" dirty="0"/>
              <a:t> </a:t>
            </a:r>
            <a:r>
              <a:rPr lang="ru" altLang="ru" sz="2000" dirty="0"/>
              <a:t>базы</a:t>
            </a:r>
            <a:endParaRPr lang="zh-CN" altLang="en-US"/>
          </a:p>
          <a:p>
            <a:pPr marL="666900" lvl="1" indent="-342900">
              <a:buFont typeface="Arial" charset="0"/>
              <a:buChar char="•"/>
            </a:pPr>
            <a:r>
              <a:rPr lang="ru" sz="2000" dirty="0"/>
              <a:t>Следование</a:t>
            </a:r>
            <a:r>
              <a:rPr lang="en-US" altLang="ru" sz="2000" dirty="0"/>
              <a:t> </a:t>
            </a:r>
            <a:r>
              <a:rPr lang="ru" altLang="ru" sz="2000" dirty="0"/>
              <a:t>за</a:t>
            </a:r>
            <a:r>
              <a:rPr lang="en-US" altLang="ru" sz="2000" dirty="0"/>
              <a:t> </a:t>
            </a:r>
            <a:r>
              <a:rPr lang="ru" altLang="ru" sz="2000" dirty="0"/>
              <a:t>стеной</a:t>
            </a:r>
            <a:endParaRPr lang="zh-CN" altLang="en-US"/>
          </a:p>
          <a:p>
            <a:pPr marL="666900" lvl="1" indent="-342900">
              <a:buFont typeface="Arial" charset="0"/>
              <a:buChar char="•"/>
            </a:pPr>
            <a:r>
              <a:rPr lang="ru" altLang="ru" sz="2000" dirty="0"/>
              <a:t>ВыравнВыравнивание</a:t>
            </a:r>
            <a:r>
              <a:rPr lang="en-US" altLang="ru" sz="2000" dirty="0"/>
              <a:t> </a:t>
            </a:r>
            <a:r>
              <a:rPr lang="ru" altLang="ru" sz="2000" dirty="0"/>
              <a:t>по</a:t>
            </a:r>
            <a:r>
              <a:rPr lang="en-US" altLang="ru" sz="2000" dirty="0"/>
              <a:t> </a:t>
            </a:r>
            <a:r>
              <a:rPr lang="ru" altLang="ru" sz="2000" dirty="0"/>
              <a:t>линиям</a:t>
            </a:r>
            <a:r>
              <a:rPr lang="en-US" altLang="ru" sz="2000" dirty="0"/>
              <a:t> </a:t>
            </a:r>
            <a:r>
              <a:rPr lang="en-US" sz="2000" dirty="0"/>
              <a:t> </a:t>
            </a:r>
            <a:endParaRPr lang="zh-CN" altLang="en-US"/>
          </a:p>
          <a:p>
            <a:pPr marL="666900" lvl="1" indent="-342900">
              <a:buFont typeface="Arial" charset="0"/>
              <a:buChar char="•"/>
            </a:pPr>
            <a:r>
              <a:rPr lang="ru" sz="2000" dirty="0"/>
              <a:t>Выравнивание</a:t>
            </a:r>
            <a:r>
              <a:rPr lang="en-US" altLang="ru" sz="2000" dirty="0"/>
              <a:t> </a:t>
            </a:r>
            <a:r>
              <a:rPr lang="ru" altLang="ru" sz="2000" dirty="0"/>
              <a:t>стен</a:t>
            </a:r>
            <a:endParaRPr lang="zh-CN" altLang="en-US"/>
          </a:p>
          <a:p>
            <a:pPr marL="666900" lvl="1" indent="-342900">
              <a:buFont typeface="Arial" charset="0"/>
              <a:buChar char="•"/>
            </a:pPr>
            <a:r>
              <a:rPr lang="ru" sz="2000" dirty="0"/>
              <a:t>Выравнивание моделей миссии</a:t>
            </a:r>
            <a:endParaRPr lang="zh-CN" altLang="en-US"/>
          </a:p>
          <a:p>
            <a:pPr marL="666900" lvl="1" indent="-342900">
              <a:buFont typeface="Arial" charset="0"/>
              <a:buChar char="•"/>
            </a:pPr>
            <a:r>
              <a:rPr lang="ru" sz="2000" dirty="0"/>
              <a:t>Следование</a:t>
            </a:r>
            <a:r>
              <a:rPr lang="en-US" altLang="ru" sz="2000" dirty="0"/>
              <a:t> </a:t>
            </a:r>
            <a:r>
              <a:rPr lang="ru" altLang="ru" sz="2000" dirty="0"/>
              <a:t>за</a:t>
            </a:r>
            <a:r>
              <a:rPr lang="en-US" altLang="ru" sz="2000" dirty="0"/>
              <a:t> </a:t>
            </a:r>
            <a:r>
              <a:rPr lang="ru" altLang="ru" sz="2000" dirty="0"/>
              <a:t>линией</a:t>
            </a:r>
            <a:r>
              <a:rPr lang="en-US" altLang="ru" sz="2000" dirty="0"/>
              <a:t> </a:t>
            </a:r>
            <a:endParaRPr lang="zh-CN" altLang="en-US"/>
          </a:p>
        </p:txBody>
      </p:sp>
      <p:sp>
        <p:nvSpPr>
          <p:cNvPr id="10486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  <a:endParaRPr lang="en-US" dirty="0"/>
          </a:p>
        </p:txBody>
      </p:sp>
      <p:pic>
        <p:nvPicPr>
          <p:cNvPr id="2097153" name="Picture 4" descr="A picture containing map  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860" y="2505998"/>
            <a:ext cx="5214946" cy="2523504"/>
          </a:xfrm>
          <a:prstGeom prst="rect">
            <a:avLst/>
          </a:prstGeom>
        </p:spPr>
      </p:pic>
      <p:sp>
        <p:nvSpPr>
          <p:cNvPr id="6" name="מלבן 5"/>
          <p:cNvSpPr/>
          <p:nvPr/>
        </p:nvSpPr>
        <p:spPr>
          <a:xfrm>
            <a:off x="3182112" y="6581001"/>
            <a:ext cx="59618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az-Cyrl-AZ" sz="1200" dirty="0">
                <a:latin typeface="Gill Sans"/>
              </a:rPr>
              <a:t>Переведено на українську мову групою </a:t>
            </a:r>
            <a:r>
              <a:rPr lang="en-US" sz="1200" dirty="0" err="1" smtClean="0">
                <a:latin typeface="Gill Sans"/>
              </a:rPr>
              <a:t>Aloney</a:t>
            </a:r>
            <a:r>
              <a:rPr lang="en-US" sz="1200" dirty="0" smtClean="0">
                <a:latin typeface="Gill Sans"/>
              </a:rPr>
              <a:t> Yitzchak </a:t>
            </a:r>
            <a:r>
              <a:rPr lang="en-US" sz="1200" dirty="0" err="1" smtClean="0">
                <a:latin typeface="Gill Sans"/>
              </a:rPr>
              <a:t>Atid</a:t>
            </a:r>
            <a:r>
              <a:rPr lang="en-US" sz="1200" dirty="0" smtClean="0">
                <a:latin typeface="Gill Sans"/>
              </a:rPr>
              <a:t> </a:t>
            </a:r>
            <a:r>
              <a:rPr lang="en-US" sz="1200" dirty="0">
                <a:latin typeface="Gill Sans"/>
              </a:rPr>
              <a:t>Plus </a:t>
            </a:r>
            <a:r>
              <a:rPr lang="az-Cyrl-AZ" sz="1200" dirty="0">
                <a:latin typeface="Gill Sans"/>
              </a:rPr>
              <a:t>ІЗРАЇЛЬ  </a:t>
            </a:r>
            <a:r>
              <a:rPr lang="az-Cyrl-AZ" sz="1200" dirty="0" smtClean="0">
                <a:latin typeface="Gill Sans"/>
              </a:rPr>
              <a:t>#</a:t>
            </a:r>
            <a:r>
              <a:rPr lang="he-IL" sz="1200" dirty="0" smtClean="0">
                <a:latin typeface="Gill Sans"/>
              </a:rPr>
              <a:t>2204</a:t>
            </a:r>
            <a:endParaRPr lang="he-IL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5" descr="A picture containing map  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20" y="2506128"/>
            <a:ext cx="7772400" cy="3761051"/>
          </a:xfrm>
          <a:prstGeom prst="rect">
            <a:avLst/>
          </a:prstGeom>
        </p:spPr>
      </p:pic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/>
              <a:t>Обсуждение</a:t>
            </a:r>
            <a:endParaRPr lang="zh-CN" altLang="en-US"/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>
          <a:xfrm>
            <a:off x="457199" y="1628775"/>
            <a:ext cx="8209721" cy="756616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ru" sz="2000" dirty="0"/>
              <a:t>Давайте</a:t>
            </a:r>
            <a:r>
              <a:rPr lang="en-US" altLang="ru" sz="2000" dirty="0"/>
              <a:t> </a:t>
            </a:r>
            <a:r>
              <a:rPr lang="ru" altLang="ru" sz="2000" dirty="0"/>
              <a:t>представим</a:t>
            </a:r>
            <a:r>
              <a:rPr lang="en-US" altLang="ru" sz="2000" dirty="0"/>
              <a:t>, </a:t>
            </a:r>
            <a:r>
              <a:rPr lang="ru" altLang="ru" sz="2000" dirty="0"/>
              <a:t>что</a:t>
            </a:r>
            <a:r>
              <a:rPr lang="en-US" altLang="ru" sz="2000" dirty="0"/>
              <a:t> </a:t>
            </a:r>
            <a:r>
              <a:rPr lang="ru" altLang="ru" sz="2000" dirty="0"/>
              <a:t>мы</a:t>
            </a:r>
            <a:r>
              <a:rPr lang="en-US" altLang="ru" sz="2000" dirty="0"/>
              <a:t> </a:t>
            </a:r>
            <a:r>
              <a:rPr lang="ru" altLang="ru" sz="2000" dirty="0"/>
              <a:t>хотим</a:t>
            </a:r>
            <a:r>
              <a:rPr lang="en-US" altLang="ru" sz="2000" dirty="0"/>
              <a:t> </a:t>
            </a:r>
            <a:r>
              <a:rPr lang="ru" altLang="ru" sz="2000" dirty="0"/>
              <a:t>пойти</a:t>
            </a:r>
            <a:r>
              <a:rPr lang="en-US" altLang="ru" sz="2000" dirty="0"/>
              <a:t> </a:t>
            </a:r>
            <a:r>
              <a:rPr lang="ru" altLang="ru" sz="2000" dirty="0"/>
              <a:t>от</a:t>
            </a:r>
            <a:r>
              <a:rPr lang="en-US" altLang="ru" sz="2000" dirty="0"/>
              <a:t> </a:t>
            </a:r>
            <a:r>
              <a:rPr lang="ru" altLang="ru" sz="2000" dirty="0"/>
              <a:t>места</a:t>
            </a:r>
            <a:r>
              <a:rPr lang="en-US" altLang="ru" sz="2000" dirty="0"/>
              <a:t> </a:t>
            </a:r>
            <a:r>
              <a:rPr lang="ru" altLang="ru" sz="2000" dirty="0"/>
              <a:t>запуска</a:t>
            </a:r>
            <a:r>
              <a:rPr lang="en-US" altLang="ru" sz="2000" dirty="0"/>
              <a:t> </a:t>
            </a:r>
            <a:r>
              <a:rPr lang="ru" altLang="ru" sz="2000" dirty="0"/>
              <a:t>до</a:t>
            </a:r>
            <a:r>
              <a:rPr lang="en-US" altLang="ru" sz="2000" dirty="0"/>
              <a:t> </a:t>
            </a:r>
            <a:r>
              <a:rPr lang="ru" altLang="ru" sz="2000" dirty="0"/>
              <a:t>миссии</a:t>
            </a:r>
            <a:r>
              <a:rPr lang="en-US" altLang="ru" sz="2000" dirty="0"/>
              <a:t>, </a:t>
            </a:r>
            <a:r>
              <a:rPr lang="ru" altLang="ru" sz="2000" dirty="0"/>
              <a:t>обведённой</a:t>
            </a:r>
            <a:r>
              <a:rPr lang="en-US" altLang="ru" sz="2000" dirty="0"/>
              <a:t> </a:t>
            </a:r>
            <a:r>
              <a:rPr lang="ru" altLang="ru" sz="2000" dirty="0"/>
              <a:t>розовым</a:t>
            </a:r>
            <a:r>
              <a:rPr lang="en-US" altLang="ru" sz="2000" dirty="0"/>
              <a:t> </a:t>
            </a:r>
            <a:r>
              <a:rPr lang="ru" altLang="ru" sz="2000" dirty="0"/>
              <a:t>кружочком</a:t>
            </a:r>
            <a:r>
              <a:rPr lang="en-US" altLang="ru" sz="2000" dirty="0"/>
              <a:t>.</a:t>
            </a:r>
            <a:r>
              <a:rPr lang="en-US" sz="2000" dirty="0"/>
              <a:t> </a:t>
            </a:r>
            <a:endParaRPr lang="zh-CN" altLang="en-US"/>
          </a:p>
          <a:p>
            <a:pPr marL="342900" indent="-342900">
              <a:buFont typeface="Arial" charset="0"/>
              <a:buChar char="•"/>
            </a:pPr>
            <a:r>
              <a:rPr lang="ru" altLang="ru" sz="2000" dirty="0"/>
              <a:t>Что</a:t>
            </a:r>
            <a:r>
              <a:rPr lang="en-US" altLang="ru" sz="2000" dirty="0"/>
              <a:t> </a:t>
            </a:r>
            <a:r>
              <a:rPr lang="ru" altLang="ru" sz="2000" dirty="0"/>
              <a:t>ты</a:t>
            </a:r>
            <a:r>
              <a:rPr lang="en-US" altLang="ru" sz="2000" dirty="0"/>
              <a:t> </a:t>
            </a:r>
            <a:r>
              <a:rPr lang="ru" altLang="ru" sz="2000" dirty="0"/>
              <a:t>можешь</a:t>
            </a:r>
            <a:r>
              <a:rPr lang="en-US" altLang="ru" sz="2000" dirty="0"/>
              <a:t> </a:t>
            </a:r>
            <a:r>
              <a:rPr lang="ru" altLang="ru" sz="2000" dirty="0"/>
              <a:t>сделать</a:t>
            </a:r>
            <a:r>
              <a:rPr lang="en-US" altLang="ru" sz="2000" dirty="0"/>
              <a:t>, </a:t>
            </a:r>
            <a:r>
              <a:rPr lang="ru" altLang="ru" sz="2000" dirty="0"/>
              <a:t>чтобы</a:t>
            </a:r>
            <a:r>
              <a:rPr lang="en-US" altLang="ru" sz="2000" dirty="0"/>
              <a:t> </a:t>
            </a:r>
            <a:r>
              <a:rPr lang="ru" altLang="ru" sz="2000" dirty="0"/>
              <a:t>надёжно</a:t>
            </a:r>
            <a:r>
              <a:rPr lang="en-US" altLang="ru" sz="2000" dirty="0"/>
              <a:t> </a:t>
            </a:r>
            <a:r>
              <a:rPr lang="ru" altLang="ru" sz="2000" dirty="0"/>
              <a:t>туда</a:t>
            </a:r>
            <a:r>
              <a:rPr lang="en-US" altLang="ru" sz="2000" dirty="0"/>
              <a:t> </a:t>
            </a:r>
            <a:r>
              <a:rPr lang="ru" altLang="ru" sz="2000" dirty="0"/>
              <a:t>добраться</a:t>
            </a:r>
            <a:r>
              <a:rPr lang="en-US" altLang="ru" sz="2000" dirty="0"/>
              <a:t>?</a:t>
            </a:r>
            <a:endParaRPr lang="zh-CN" altLang="en-US"/>
          </a:p>
        </p:txBody>
      </p:sp>
      <p:sp>
        <p:nvSpPr>
          <p:cNvPr id="104860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610" name="Oval 4"/>
          <p:cNvSpPr/>
          <p:nvPr/>
        </p:nvSpPr>
        <p:spPr>
          <a:xfrm>
            <a:off x="4411693" y="2506128"/>
            <a:ext cx="738054" cy="622852"/>
          </a:xfrm>
          <a:prstGeom prst="ellipse">
            <a:avLst/>
          </a:prstGeom>
          <a:noFill/>
          <a:ln w="76200">
            <a:solidFill>
              <a:srgbClr val="FF3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/>
          <p:cNvSpPr/>
          <p:nvPr/>
        </p:nvSpPr>
        <p:spPr>
          <a:xfrm>
            <a:off x="3182112" y="6581001"/>
            <a:ext cx="59618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az-Cyrl-AZ" sz="1200" dirty="0">
                <a:latin typeface="Gill Sans"/>
              </a:rPr>
              <a:t>Переведено на українську мову групою </a:t>
            </a:r>
            <a:r>
              <a:rPr lang="en-US" sz="1200" dirty="0" err="1" smtClean="0">
                <a:latin typeface="Gill Sans"/>
              </a:rPr>
              <a:t>Aloney</a:t>
            </a:r>
            <a:r>
              <a:rPr lang="en-US" sz="1200" dirty="0" smtClean="0">
                <a:latin typeface="Gill Sans"/>
              </a:rPr>
              <a:t> Yitzchak </a:t>
            </a:r>
            <a:r>
              <a:rPr lang="en-US" sz="1200" dirty="0" err="1" smtClean="0">
                <a:latin typeface="Gill Sans"/>
              </a:rPr>
              <a:t>Atid</a:t>
            </a:r>
            <a:r>
              <a:rPr lang="en-US" sz="1200" dirty="0" smtClean="0">
                <a:latin typeface="Gill Sans"/>
              </a:rPr>
              <a:t> </a:t>
            </a:r>
            <a:r>
              <a:rPr lang="en-US" sz="1200" dirty="0">
                <a:latin typeface="Gill Sans"/>
              </a:rPr>
              <a:t>Plus </a:t>
            </a:r>
            <a:r>
              <a:rPr lang="az-Cyrl-AZ" sz="1200" dirty="0">
                <a:latin typeface="Gill Sans"/>
              </a:rPr>
              <a:t>ІЗРАЇЛЬ  </a:t>
            </a:r>
            <a:r>
              <a:rPr lang="az-Cyrl-AZ" sz="1200" dirty="0" smtClean="0">
                <a:latin typeface="Gill Sans"/>
              </a:rPr>
              <a:t>#</a:t>
            </a:r>
            <a:r>
              <a:rPr lang="he-IL" sz="1200" dirty="0" smtClean="0">
                <a:latin typeface="Gill Sans"/>
              </a:rPr>
              <a:t>2204</a:t>
            </a:r>
            <a:endParaRPr lang="he-IL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5" descr="A picture containing map  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66115"/>
            <a:ext cx="7772400" cy="3761051"/>
          </a:xfrm>
          <a:prstGeom prst="rect">
            <a:avLst/>
          </a:prstGeom>
        </p:spPr>
      </p:pic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" dirty="0"/>
              <a:t>Выбор</a:t>
            </a:r>
            <a:r>
              <a:rPr lang="en-US" altLang="ru" dirty="0"/>
              <a:t> </a:t>
            </a:r>
            <a:r>
              <a:rPr lang="ru" altLang="ru" dirty="0"/>
              <a:t>маршрута</a:t>
            </a:r>
            <a:endParaRPr lang="zh-CN" altLang="en-US"/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>
          <a:xfrm>
            <a:off x="457199" y="1628775"/>
            <a:ext cx="8209721" cy="756616"/>
          </a:xfrm>
        </p:spPr>
        <p:txBody>
          <a:bodyPr>
            <a:normAutofit fontScale="900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ru" altLang="ru" sz="2000" dirty="0"/>
              <a:t>Может</a:t>
            </a:r>
            <a:r>
              <a:rPr lang="en-US" altLang="ru" sz="2000" dirty="0"/>
              <a:t> </a:t>
            </a:r>
            <a:r>
              <a:rPr lang="ru" altLang="ru" sz="2000" dirty="0"/>
              <a:t>быть</a:t>
            </a:r>
            <a:r>
              <a:rPr lang="en-US" altLang="ru" sz="2000" dirty="0"/>
              <a:t> </a:t>
            </a:r>
            <a:r>
              <a:rPr lang="ru" altLang="ru" sz="2000" dirty="0"/>
              <a:t>больше</a:t>
            </a:r>
            <a:r>
              <a:rPr lang="en-US" altLang="ru" sz="2000" dirty="0"/>
              <a:t>, </a:t>
            </a:r>
            <a:r>
              <a:rPr lang="ru" altLang="ru" sz="2000" dirty="0"/>
              <a:t>чем</a:t>
            </a:r>
            <a:r>
              <a:rPr lang="en-US" altLang="ru" sz="2000" dirty="0"/>
              <a:t> </a:t>
            </a:r>
            <a:r>
              <a:rPr lang="ru" altLang="ru" sz="2000" dirty="0"/>
              <a:t>одна</a:t>
            </a:r>
            <a:r>
              <a:rPr lang="en-US" altLang="ru" sz="2000" dirty="0"/>
              <a:t> </a:t>
            </a:r>
            <a:r>
              <a:rPr lang="ru" altLang="ru" sz="2000" dirty="0"/>
              <a:t>дорога</a:t>
            </a:r>
            <a:r>
              <a:rPr lang="en-US" altLang="ru" sz="2000" dirty="0"/>
              <a:t> </a:t>
            </a:r>
            <a:r>
              <a:rPr lang="ru" altLang="ru" sz="2000" dirty="0"/>
              <a:t>до</a:t>
            </a:r>
            <a:r>
              <a:rPr lang="en-US" altLang="ru" sz="2000" dirty="0"/>
              <a:t> </a:t>
            </a:r>
            <a:r>
              <a:rPr lang="ru" altLang="ru" sz="2000" dirty="0"/>
              <a:t>места</a:t>
            </a:r>
            <a:r>
              <a:rPr lang="en-US" altLang="ru" sz="2000" dirty="0"/>
              <a:t> </a:t>
            </a:r>
            <a:r>
              <a:rPr lang="ru" altLang="ru" sz="2000" dirty="0"/>
              <a:t>назначения</a:t>
            </a:r>
            <a:r>
              <a:rPr lang="en-US" altLang="ru" sz="2000" dirty="0"/>
              <a:t> </a:t>
            </a:r>
            <a:endParaRPr lang="zh-CN" altLang="en-US"/>
          </a:p>
          <a:p>
            <a:pPr marL="342900" indent="-342900">
              <a:buFont typeface="Arial" charset="0"/>
              <a:buChar char="•"/>
            </a:pPr>
            <a:r>
              <a:rPr lang="ru" sz="2000" dirty="0"/>
              <a:t>Что</a:t>
            </a:r>
            <a:r>
              <a:rPr lang="en-US" altLang="ru" sz="2000" dirty="0"/>
              <a:t> </a:t>
            </a:r>
            <a:r>
              <a:rPr lang="ru" altLang="ru" sz="2000" dirty="0"/>
              <a:t>бы</a:t>
            </a:r>
            <a:r>
              <a:rPr lang="en-US" altLang="ru" sz="2000" dirty="0"/>
              <a:t> </a:t>
            </a:r>
            <a:r>
              <a:rPr lang="ru" altLang="ru" sz="2000" dirty="0"/>
              <a:t>сделало</a:t>
            </a:r>
            <a:r>
              <a:rPr lang="en-US" altLang="ru" sz="2000" dirty="0"/>
              <a:t> </a:t>
            </a:r>
            <a:r>
              <a:rPr lang="ru" altLang="ru" sz="2000" dirty="0"/>
              <a:t>красный</a:t>
            </a:r>
            <a:r>
              <a:rPr lang="en-US" altLang="ru" sz="2000" dirty="0"/>
              <a:t> </a:t>
            </a:r>
            <a:r>
              <a:rPr lang="ru" altLang="ru" sz="2000" dirty="0"/>
              <a:t>или</a:t>
            </a:r>
            <a:r>
              <a:rPr lang="en-US" altLang="ru" sz="2000" dirty="0"/>
              <a:t> </a:t>
            </a:r>
            <a:r>
              <a:rPr lang="ru" altLang="ru" sz="2000" dirty="0"/>
              <a:t>жёлтый</a:t>
            </a:r>
            <a:r>
              <a:rPr lang="en-US" altLang="ru" sz="2000" dirty="0"/>
              <a:t>  </a:t>
            </a:r>
            <a:r>
              <a:rPr lang="ru" altLang="ru" sz="2000" dirty="0"/>
              <a:t>путь</a:t>
            </a:r>
            <a:r>
              <a:rPr lang="en-US" altLang="ru" sz="2000" dirty="0"/>
              <a:t> </a:t>
            </a:r>
            <a:r>
              <a:rPr lang="ru" altLang="ru" sz="2000" dirty="0"/>
              <a:t>надёжнее</a:t>
            </a:r>
            <a:r>
              <a:rPr lang="en-US" altLang="ru" sz="2000" dirty="0"/>
              <a:t>?</a:t>
            </a:r>
            <a:endParaRPr lang="zh-CN" altLang="en-US"/>
          </a:p>
        </p:txBody>
      </p:sp>
      <p:sp>
        <p:nvSpPr>
          <p:cNvPr id="10486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614" name="Oval 4"/>
          <p:cNvSpPr/>
          <p:nvPr/>
        </p:nvSpPr>
        <p:spPr>
          <a:xfrm>
            <a:off x="4189280" y="2444843"/>
            <a:ext cx="738054" cy="622852"/>
          </a:xfrm>
          <a:prstGeom prst="ellipse">
            <a:avLst/>
          </a:prstGeom>
          <a:noFill/>
          <a:ln w="76200">
            <a:solidFill>
              <a:srgbClr val="FF3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45728" name="Straight Arrow Connector 8"/>
          <p:cNvCxnSpPr>
            <a:cxnSpLocks/>
          </p:cNvCxnSpPr>
          <p:nvPr/>
        </p:nvCxnSpPr>
        <p:spPr>
          <a:xfrm>
            <a:off x="1404730" y="5380383"/>
            <a:ext cx="316727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Arrow Connector 9"/>
          <p:cNvCxnSpPr>
            <a:cxnSpLocks/>
            <a:endCxn id="1048614" idx="4"/>
          </p:cNvCxnSpPr>
          <p:nvPr/>
        </p:nvCxnSpPr>
        <p:spPr>
          <a:xfrm flipH="1" flipV="1">
            <a:off x="4558307" y="3067695"/>
            <a:ext cx="3435" cy="21482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Straight Arrow Connector 16"/>
          <p:cNvCxnSpPr>
            <a:cxnSpLocks/>
          </p:cNvCxnSpPr>
          <p:nvPr/>
        </p:nvCxnSpPr>
        <p:spPr>
          <a:xfrm flipV="1">
            <a:off x="2379643" y="3429000"/>
            <a:ext cx="137926" cy="178689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Arrow Connector 17"/>
          <p:cNvCxnSpPr>
            <a:cxnSpLocks/>
          </p:cNvCxnSpPr>
          <p:nvPr/>
        </p:nvCxnSpPr>
        <p:spPr>
          <a:xfrm flipV="1">
            <a:off x="4409814" y="3067695"/>
            <a:ext cx="0" cy="361305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Straight Arrow Connector 18"/>
          <p:cNvCxnSpPr>
            <a:cxnSpLocks/>
          </p:cNvCxnSpPr>
          <p:nvPr/>
        </p:nvCxnSpPr>
        <p:spPr>
          <a:xfrm>
            <a:off x="2517569" y="3429000"/>
            <a:ext cx="1892245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מלבן 11"/>
          <p:cNvSpPr/>
          <p:nvPr/>
        </p:nvSpPr>
        <p:spPr>
          <a:xfrm>
            <a:off x="3182112" y="6581001"/>
            <a:ext cx="59618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az-Cyrl-AZ" sz="1200" dirty="0">
                <a:latin typeface="Gill Sans"/>
              </a:rPr>
              <a:t>Переведено на українську мову групою </a:t>
            </a:r>
            <a:r>
              <a:rPr lang="en-US" sz="1200" dirty="0" err="1" smtClean="0">
                <a:latin typeface="Gill Sans"/>
              </a:rPr>
              <a:t>Aloney</a:t>
            </a:r>
            <a:r>
              <a:rPr lang="en-US" sz="1200" dirty="0" smtClean="0">
                <a:latin typeface="Gill Sans"/>
              </a:rPr>
              <a:t> Yitzchak </a:t>
            </a:r>
            <a:r>
              <a:rPr lang="en-US" sz="1200" dirty="0" err="1" smtClean="0">
                <a:latin typeface="Gill Sans"/>
              </a:rPr>
              <a:t>Atid</a:t>
            </a:r>
            <a:r>
              <a:rPr lang="en-US" sz="1200" dirty="0" smtClean="0">
                <a:latin typeface="Gill Sans"/>
              </a:rPr>
              <a:t> </a:t>
            </a:r>
            <a:r>
              <a:rPr lang="en-US" sz="1200" dirty="0">
                <a:latin typeface="Gill Sans"/>
              </a:rPr>
              <a:t>Plus </a:t>
            </a:r>
            <a:r>
              <a:rPr lang="az-Cyrl-AZ" sz="1200" dirty="0">
                <a:latin typeface="Gill Sans"/>
              </a:rPr>
              <a:t>ІЗРАЇЛЬ  </a:t>
            </a:r>
            <a:r>
              <a:rPr lang="az-Cyrl-AZ" sz="1200" dirty="0" smtClean="0">
                <a:latin typeface="Gill Sans"/>
              </a:rPr>
              <a:t>#</a:t>
            </a:r>
            <a:r>
              <a:rPr lang="he-IL" sz="1200" dirty="0" smtClean="0">
                <a:latin typeface="Gill Sans"/>
              </a:rPr>
              <a:t>2204</a:t>
            </a:r>
            <a:endParaRPr lang="he-IL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5" descr="A picture containing map  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04756"/>
            <a:ext cx="7772400" cy="3761051"/>
          </a:xfrm>
          <a:prstGeom prst="rect">
            <a:avLst/>
          </a:prstGeom>
        </p:spPr>
      </p:pic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/>
              <a:t>Возможное</a:t>
            </a:r>
            <a:r>
              <a:rPr lang="en-US" altLang="ru" dirty="0"/>
              <a:t> </a:t>
            </a:r>
            <a:r>
              <a:rPr lang="ru" altLang="ru" dirty="0"/>
              <a:t>решение</a:t>
            </a:r>
            <a:r>
              <a:rPr lang="en-US" altLang="ru" dirty="0"/>
              <a:t> </a:t>
            </a:r>
            <a:r>
              <a:rPr lang="en-US" dirty="0"/>
              <a:t>(</a:t>
            </a:r>
            <a:r>
              <a:rPr lang="ru" dirty="0"/>
              <a:t>красный</a:t>
            </a:r>
            <a:r>
              <a:rPr lang="en-US" altLang="ru" dirty="0"/>
              <a:t> </a:t>
            </a:r>
            <a:r>
              <a:rPr lang="ru" altLang="ru" dirty="0"/>
              <a:t>путь</a:t>
            </a:r>
            <a:r>
              <a:rPr lang="en-US" dirty="0"/>
              <a:t>)</a:t>
            </a:r>
            <a:endParaRPr lang="zh-CN" altLang="en-US"/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457199" y="1628775"/>
            <a:ext cx="8209721" cy="756616"/>
          </a:xfrm>
        </p:spPr>
        <p:txBody>
          <a:bodyPr>
            <a:normAutofit fontScale="95000"/>
          </a:bodyPr>
          <a:lstStyle/>
          <a:p>
            <a:pPr marL="342900" indent="-342900">
              <a:buFont typeface="Arial" charset="0"/>
              <a:buChar char="•"/>
            </a:pPr>
            <a:r>
              <a:rPr lang="ru" altLang="ru" sz="2000" dirty="0"/>
              <a:t>Разные</a:t>
            </a:r>
            <a:r>
              <a:rPr lang="en-US" altLang="ru" sz="2000" dirty="0"/>
              <a:t> </a:t>
            </a:r>
            <a:r>
              <a:rPr lang="ru" altLang="ru" sz="2000" dirty="0"/>
              <a:t>дороги</a:t>
            </a:r>
            <a:r>
              <a:rPr lang="en-US" altLang="ru" sz="2000" dirty="0"/>
              <a:t> </a:t>
            </a:r>
            <a:r>
              <a:rPr lang="ru" altLang="ru" sz="2000" dirty="0"/>
              <a:t>могут</a:t>
            </a:r>
            <a:r>
              <a:rPr lang="en-US" altLang="ru" sz="2000" dirty="0"/>
              <a:t> </a:t>
            </a:r>
            <a:r>
              <a:rPr lang="ru" altLang="ru" sz="2000" dirty="0"/>
              <a:t>иметь</a:t>
            </a:r>
            <a:r>
              <a:rPr lang="en-US" altLang="ru" sz="2000" dirty="0"/>
              <a:t> </a:t>
            </a:r>
            <a:r>
              <a:rPr lang="ru" altLang="ru" sz="2000" dirty="0"/>
              <a:t>много</a:t>
            </a:r>
            <a:r>
              <a:rPr lang="en-US" altLang="ru" sz="2000" dirty="0"/>
              <a:t> </a:t>
            </a:r>
            <a:r>
              <a:rPr lang="ru" altLang="ru" sz="2000" dirty="0"/>
              <a:t>возможностей</a:t>
            </a:r>
            <a:r>
              <a:rPr lang="en-US" altLang="ru" sz="2000" dirty="0"/>
              <a:t> </a:t>
            </a:r>
            <a:r>
              <a:rPr lang="ru" altLang="ru" sz="2000" dirty="0"/>
              <a:t>для</a:t>
            </a:r>
            <a:r>
              <a:rPr lang="en-US" altLang="ru" sz="2000" dirty="0"/>
              <a:t> </a:t>
            </a:r>
            <a:r>
              <a:rPr lang="ru" altLang="ru" sz="2000" dirty="0"/>
              <a:t>совпадения</a:t>
            </a:r>
            <a:r>
              <a:rPr lang="en-US" altLang="ru" sz="2000" dirty="0"/>
              <a:t> </a:t>
            </a:r>
            <a:r>
              <a:rPr lang="ru" altLang="ru" sz="2000" dirty="0"/>
              <a:t>или</a:t>
            </a:r>
            <a:r>
              <a:rPr lang="en-US" altLang="ru" sz="2000" dirty="0"/>
              <a:t> </a:t>
            </a:r>
            <a:r>
              <a:rPr lang="ru" altLang="ru" sz="2000" dirty="0"/>
              <a:t>препятствий</a:t>
            </a:r>
            <a:r>
              <a:rPr lang="en-US" altLang="ru" sz="2000" dirty="0"/>
              <a:t>, </a:t>
            </a:r>
            <a:r>
              <a:rPr lang="ru" altLang="ru" sz="2000" dirty="0"/>
              <a:t>которые</a:t>
            </a:r>
            <a:r>
              <a:rPr lang="en-US" altLang="ru" sz="2000" dirty="0"/>
              <a:t> </a:t>
            </a:r>
            <a:r>
              <a:rPr lang="ru" altLang="ru" sz="2000" dirty="0"/>
              <a:t>делают</a:t>
            </a:r>
            <a:r>
              <a:rPr lang="en-US" altLang="ru" sz="2000" dirty="0"/>
              <a:t> </a:t>
            </a:r>
            <a:r>
              <a:rPr lang="ru" altLang="ru" sz="2000" dirty="0"/>
              <a:t>твою</a:t>
            </a:r>
            <a:r>
              <a:rPr lang="en-US" altLang="ru" sz="2000" dirty="0"/>
              <a:t> </a:t>
            </a:r>
            <a:r>
              <a:rPr lang="ru" altLang="ru" sz="2000" dirty="0"/>
              <a:t>позицию</a:t>
            </a:r>
            <a:r>
              <a:rPr lang="en-US" altLang="ru" sz="2000" dirty="0"/>
              <a:t> </a:t>
            </a:r>
            <a:r>
              <a:rPr lang="ru" altLang="ru" sz="2000" dirty="0"/>
              <a:t>менее</a:t>
            </a:r>
            <a:r>
              <a:rPr lang="en-US" altLang="ru" sz="2000" dirty="0"/>
              <a:t> </a:t>
            </a:r>
            <a:r>
              <a:rPr lang="ru" altLang="ru" sz="2000" dirty="0"/>
              <a:t>предсказуемой</a:t>
            </a:r>
            <a:r>
              <a:rPr lang="en-US" altLang="ru" sz="2000" dirty="0"/>
              <a:t>.  </a:t>
            </a:r>
            <a:endParaRPr lang="zh-CN" altLang="en-US"/>
          </a:p>
        </p:txBody>
      </p:sp>
      <p:sp>
        <p:nvSpPr>
          <p:cNvPr id="10486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618" name="Oval 4"/>
          <p:cNvSpPr/>
          <p:nvPr/>
        </p:nvSpPr>
        <p:spPr>
          <a:xfrm>
            <a:off x="4453751" y="2281694"/>
            <a:ext cx="738054" cy="622852"/>
          </a:xfrm>
          <a:prstGeom prst="ellipse">
            <a:avLst/>
          </a:prstGeom>
          <a:noFill/>
          <a:ln w="76200">
            <a:solidFill>
              <a:srgbClr val="FF3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45733" name="Straight Arrow Connector 8"/>
          <p:cNvCxnSpPr>
            <a:cxnSpLocks/>
          </p:cNvCxnSpPr>
          <p:nvPr/>
        </p:nvCxnSpPr>
        <p:spPr>
          <a:xfrm flipV="1">
            <a:off x="2247877" y="4776174"/>
            <a:ext cx="0" cy="10429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Arrow Connector 9"/>
          <p:cNvCxnSpPr>
            <a:cxnSpLocks/>
          </p:cNvCxnSpPr>
          <p:nvPr/>
        </p:nvCxnSpPr>
        <p:spPr>
          <a:xfrm flipV="1">
            <a:off x="2298486" y="3246082"/>
            <a:ext cx="466805" cy="14605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Straight Arrow Connector 10"/>
          <p:cNvCxnSpPr>
            <a:cxnSpLocks/>
          </p:cNvCxnSpPr>
          <p:nvPr/>
        </p:nvCxnSpPr>
        <p:spPr>
          <a:xfrm>
            <a:off x="2850078" y="3361376"/>
            <a:ext cx="195052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6" name="Straight Arrow Connector 12"/>
          <p:cNvCxnSpPr>
            <a:cxnSpLocks/>
          </p:cNvCxnSpPr>
          <p:nvPr/>
        </p:nvCxnSpPr>
        <p:spPr>
          <a:xfrm flipV="1">
            <a:off x="4800600" y="2909218"/>
            <a:ext cx="0" cy="45215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9" name="TextBox 13"/>
          <p:cNvSpPr txBox="1"/>
          <p:nvPr/>
        </p:nvSpPr>
        <p:spPr>
          <a:xfrm>
            <a:off x="891177" y="3888304"/>
            <a:ext cx="225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Line Follow</a:t>
            </a:r>
          </a:p>
        </p:txBody>
      </p:sp>
      <p:sp>
        <p:nvSpPr>
          <p:cNvPr id="1048620" name="TextBox 15"/>
          <p:cNvSpPr txBox="1"/>
          <p:nvPr/>
        </p:nvSpPr>
        <p:spPr>
          <a:xfrm>
            <a:off x="1172282" y="5696475"/>
            <a:ext cx="225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Align on the Wall</a:t>
            </a:r>
          </a:p>
        </p:txBody>
      </p:sp>
      <p:sp>
        <p:nvSpPr>
          <p:cNvPr id="1048621" name="TextBox 16"/>
          <p:cNvSpPr txBox="1"/>
          <p:nvPr/>
        </p:nvSpPr>
        <p:spPr>
          <a:xfrm>
            <a:off x="2521497" y="3460177"/>
            <a:ext cx="267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Line Follow Until Line</a:t>
            </a:r>
          </a:p>
        </p:txBody>
      </p:sp>
      <p:sp>
        <p:nvSpPr>
          <p:cNvPr id="14" name="מלבן 13"/>
          <p:cNvSpPr/>
          <p:nvPr/>
        </p:nvSpPr>
        <p:spPr>
          <a:xfrm>
            <a:off x="3182112" y="6581001"/>
            <a:ext cx="59618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az-Cyrl-AZ" sz="1200" dirty="0">
                <a:latin typeface="Gill Sans"/>
              </a:rPr>
              <a:t>Переведено на українську мову групою </a:t>
            </a:r>
            <a:r>
              <a:rPr lang="en-US" sz="1200" dirty="0" err="1" smtClean="0">
                <a:latin typeface="Gill Sans"/>
              </a:rPr>
              <a:t>Aloney</a:t>
            </a:r>
            <a:r>
              <a:rPr lang="en-US" sz="1200" dirty="0" smtClean="0">
                <a:latin typeface="Gill Sans"/>
              </a:rPr>
              <a:t> Yitzchak </a:t>
            </a:r>
            <a:r>
              <a:rPr lang="en-US" sz="1200" dirty="0" err="1" smtClean="0">
                <a:latin typeface="Gill Sans"/>
              </a:rPr>
              <a:t>Atid</a:t>
            </a:r>
            <a:r>
              <a:rPr lang="en-US" sz="1200" dirty="0" smtClean="0">
                <a:latin typeface="Gill Sans"/>
              </a:rPr>
              <a:t> </a:t>
            </a:r>
            <a:r>
              <a:rPr lang="en-US" sz="1200" dirty="0">
                <a:latin typeface="Gill Sans"/>
              </a:rPr>
              <a:t>Plus </a:t>
            </a:r>
            <a:r>
              <a:rPr lang="az-Cyrl-AZ" sz="1200" dirty="0">
                <a:latin typeface="Gill Sans"/>
              </a:rPr>
              <a:t>ІЗРАЇЛЬ  </a:t>
            </a:r>
            <a:r>
              <a:rPr lang="az-Cyrl-AZ" sz="1200" dirty="0" smtClean="0">
                <a:latin typeface="Gill Sans"/>
              </a:rPr>
              <a:t>#</a:t>
            </a:r>
            <a:r>
              <a:rPr lang="he-IL" sz="1200" dirty="0" smtClean="0">
                <a:latin typeface="Gill Sans"/>
              </a:rPr>
              <a:t>2204</a:t>
            </a:r>
            <a:endParaRPr lang="he-IL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/>
              <a:t>Что</a:t>
            </a:r>
            <a:r>
              <a:rPr lang="en-US" altLang="ru" dirty="0"/>
              <a:t> </a:t>
            </a:r>
            <a:r>
              <a:rPr lang="ru" altLang="ru" dirty="0"/>
              <a:t>дальше</a:t>
            </a:r>
            <a:endParaRPr lang="en-US" dirty="0"/>
          </a:p>
        </p:txBody>
      </p:sp>
      <p:sp>
        <p:nvSpPr>
          <p:cNvPr id="1048623" name="Content Placeholder 2"/>
          <p:cNvSpPr>
            <a:spLocks noGrp="1"/>
          </p:cNvSpPr>
          <p:nvPr>
            <p:ph idx="1"/>
          </p:nvPr>
        </p:nvSpPr>
        <p:spPr>
          <a:xfrm>
            <a:off x="448091" y="1505584"/>
            <a:ext cx="8191083" cy="1851074"/>
          </a:xfrm>
        </p:spPr>
        <p:txBody>
          <a:bodyPr>
            <a:normAutofit fontScale="66667" lnSpcReduction="20000"/>
          </a:bodyPr>
          <a:lstStyle/>
          <a:p>
            <a:r>
              <a:rPr lang="ru" altLang="ru" dirty="0"/>
              <a:t>Давайте</a:t>
            </a:r>
            <a:r>
              <a:rPr lang="en-US" altLang="ru" dirty="0"/>
              <a:t> </a:t>
            </a:r>
            <a:r>
              <a:rPr lang="ru" altLang="ru" dirty="0"/>
              <a:t>выучим</a:t>
            </a:r>
            <a:r>
              <a:rPr lang="en-US" altLang="ru" dirty="0"/>
              <a:t> </a:t>
            </a:r>
            <a:r>
              <a:rPr lang="ru" altLang="ru" dirty="0"/>
              <a:t>некоторые</a:t>
            </a:r>
            <a:r>
              <a:rPr lang="en-US" altLang="ru" dirty="0"/>
              <a:t> </a:t>
            </a:r>
            <a:r>
              <a:rPr lang="ru" altLang="ru" dirty="0"/>
              <a:t>построения</a:t>
            </a:r>
            <a:r>
              <a:rPr lang="en-US" altLang="ru" dirty="0"/>
              <a:t> </a:t>
            </a:r>
            <a:r>
              <a:rPr lang="ru" altLang="ru" dirty="0"/>
              <a:t>и</a:t>
            </a:r>
            <a:r>
              <a:rPr lang="en-US" altLang="ru" dirty="0"/>
              <a:t> </a:t>
            </a:r>
            <a:r>
              <a:rPr lang="ru" altLang="ru" dirty="0"/>
              <a:t>программные</a:t>
            </a:r>
            <a:r>
              <a:rPr lang="en-US" altLang="ru" dirty="0"/>
              <a:t> </a:t>
            </a:r>
            <a:r>
              <a:rPr lang="ru" altLang="ru" dirty="0"/>
              <a:t>техники</a:t>
            </a:r>
            <a:r>
              <a:rPr lang="en-US" altLang="ru" dirty="0"/>
              <a:t> </a:t>
            </a:r>
            <a:r>
              <a:rPr lang="ru" altLang="ru" dirty="0"/>
              <a:t>для</a:t>
            </a:r>
            <a:r>
              <a:rPr lang="en-US" altLang="ru" dirty="0"/>
              <a:t> </a:t>
            </a:r>
            <a:r>
              <a:rPr lang="ru" altLang="ru" dirty="0"/>
              <a:t>достижения</a:t>
            </a:r>
            <a:r>
              <a:rPr lang="en-US" altLang="ru" dirty="0"/>
              <a:t> </a:t>
            </a:r>
            <a:r>
              <a:rPr lang="ru" altLang="ru" dirty="0"/>
              <a:t>каждой</a:t>
            </a:r>
            <a:r>
              <a:rPr lang="en-US" altLang="ru" dirty="0"/>
              <a:t> </a:t>
            </a:r>
            <a:r>
              <a:rPr lang="ru" altLang="ru" dirty="0"/>
              <a:t>из</a:t>
            </a:r>
            <a:r>
              <a:rPr lang="en-US" altLang="ru" dirty="0"/>
              <a:t> </a:t>
            </a:r>
            <a:r>
              <a:rPr lang="ru" altLang="ru" dirty="0"/>
              <a:t>этих</a:t>
            </a:r>
            <a:r>
              <a:rPr lang="en-US" altLang="ru" dirty="0"/>
              <a:t> </a:t>
            </a:r>
            <a:r>
              <a:rPr lang="ru" altLang="ru" dirty="0"/>
              <a:t>стратегий</a:t>
            </a:r>
            <a:endParaRPr lang="zh-CN" altLang="en-US"/>
          </a:p>
          <a:p>
            <a:r>
              <a:rPr lang="ru" altLang="ru" dirty="0"/>
              <a:t>Пока</a:t>
            </a:r>
            <a:r>
              <a:rPr lang="en-US" altLang="ru" dirty="0"/>
              <a:t> </a:t>
            </a:r>
            <a:r>
              <a:rPr lang="ru" altLang="ru" dirty="0"/>
              <a:t>у</a:t>
            </a:r>
            <a:r>
              <a:rPr lang="en-US" altLang="ru" dirty="0"/>
              <a:t> </a:t>
            </a:r>
            <a:r>
              <a:rPr lang="ru" altLang="ru" dirty="0"/>
              <a:t>тебя</a:t>
            </a:r>
            <a:r>
              <a:rPr lang="en-US" altLang="ru" dirty="0"/>
              <a:t> </a:t>
            </a:r>
            <a:r>
              <a:rPr lang="ru" altLang="ru" dirty="0"/>
              <a:t>идут</a:t>
            </a:r>
            <a:r>
              <a:rPr lang="en-US" altLang="ru" dirty="0"/>
              <a:t> </a:t>
            </a:r>
            <a:r>
              <a:rPr lang="ru" altLang="ru" dirty="0"/>
              <a:t>уроки</a:t>
            </a:r>
            <a:r>
              <a:rPr lang="en-US" altLang="ru" dirty="0"/>
              <a:t>, </a:t>
            </a:r>
            <a:r>
              <a:rPr lang="ru" altLang="ru" dirty="0"/>
              <a:t>подумай</a:t>
            </a:r>
            <a:r>
              <a:rPr lang="en-US" altLang="ru" dirty="0"/>
              <a:t>, </a:t>
            </a:r>
            <a:r>
              <a:rPr lang="ru" altLang="ru" dirty="0"/>
              <a:t>как</a:t>
            </a:r>
            <a:r>
              <a:rPr lang="en-US" altLang="ru" dirty="0"/>
              <a:t> </a:t>
            </a:r>
            <a:r>
              <a:rPr lang="ru" altLang="ru" dirty="0"/>
              <a:t>твоя</a:t>
            </a:r>
            <a:r>
              <a:rPr lang="en-US" altLang="ru" dirty="0"/>
              <a:t> </a:t>
            </a:r>
            <a:r>
              <a:rPr lang="ru" altLang="ru" dirty="0"/>
              <a:t>команда</a:t>
            </a:r>
            <a:r>
              <a:rPr lang="en-US" altLang="ru" dirty="0"/>
              <a:t> </a:t>
            </a:r>
            <a:r>
              <a:rPr lang="ru" altLang="ru" dirty="0"/>
              <a:t>сможет</a:t>
            </a:r>
            <a:r>
              <a:rPr lang="en-US" altLang="ru" dirty="0"/>
              <a:t> </a:t>
            </a:r>
            <a:r>
              <a:rPr lang="ru" altLang="ru" dirty="0"/>
              <a:t>применить</a:t>
            </a:r>
            <a:r>
              <a:rPr lang="en-US" altLang="ru" dirty="0"/>
              <a:t> </a:t>
            </a:r>
            <a:r>
              <a:rPr lang="ru" altLang="ru" dirty="0"/>
              <a:t>техники</a:t>
            </a:r>
            <a:r>
              <a:rPr lang="en-US" altLang="ru" dirty="0"/>
              <a:t> </a:t>
            </a:r>
            <a:r>
              <a:rPr lang="ru" altLang="ru" dirty="0"/>
              <a:t>к</a:t>
            </a:r>
            <a:r>
              <a:rPr lang="en-US" altLang="ru" dirty="0"/>
              <a:t> </a:t>
            </a:r>
            <a:r>
              <a:rPr lang="ru" altLang="ru" dirty="0"/>
              <a:t>этому</a:t>
            </a:r>
            <a:r>
              <a:rPr lang="en-US" altLang="ru" dirty="0"/>
              <a:t> </a:t>
            </a:r>
            <a:r>
              <a:rPr lang="ru" altLang="ru" dirty="0"/>
              <a:t>ежегодному</a:t>
            </a:r>
            <a:r>
              <a:rPr lang="en-US" altLang="ru" dirty="0"/>
              <a:t> </a:t>
            </a:r>
            <a:r>
              <a:rPr lang="ru" altLang="ru" dirty="0"/>
              <a:t>челенджу</a:t>
            </a:r>
            <a:r>
              <a:rPr lang="en-US" altLang="ru" dirty="0"/>
              <a:t>.</a:t>
            </a:r>
            <a:endParaRPr lang="zh-CN" altLang="en-US"/>
          </a:p>
        </p:txBody>
      </p:sp>
      <p:sp>
        <p:nvSpPr>
          <p:cNvPr id="10486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5" name="מלבן 4"/>
          <p:cNvSpPr/>
          <p:nvPr/>
        </p:nvSpPr>
        <p:spPr>
          <a:xfrm>
            <a:off x="3182112" y="6581001"/>
            <a:ext cx="59618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az-Cyrl-AZ" sz="1200" dirty="0">
                <a:latin typeface="Gill Sans"/>
              </a:rPr>
              <a:t>Переведено на українську мову групою </a:t>
            </a:r>
            <a:r>
              <a:rPr lang="en-US" sz="1200" dirty="0" err="1" smtClean="0">
                <a:latin typeface="Gill Sans"/>
              </a:rPr>
              <a:t>Aloney</a:t>
            </a:r>
            <a:r>
              <a:rPr lang="en-US" sz="1200" dirty="0" smtClean="0">
                <a:latin typeface="Gill Sans"/>
              </a:rPr>
              <a:t> Yitzchak </a:t>
            </a:r>
            <a:r>
              <a:rPr lang="en-US" sz="1200" dirty="0" err="1" smtClean="0">
                <a:latin typeface="Gill Sans"/>
              </a:rPr>
              <a:t>Atid</a:t>
            </a:r>
            <a:r>
              <a:rPr lang="en-US" sz="1200" dirty="0" smtClean="0">
                <a:latin typeface="Gill Sans"/>
              </a:rPr>
              <a:t> </a:t>
            </a:r>
            <a:r>
              <a:rPr lang="en-US" sz="1200" dirty="0">
                <a:latin typeface="Gill Sans"/>
              </a:rPr>
              <a:t>Plus </a:t>
            </a:r>
            <a:r>
              <a:rPr lang="az-Cyrl-AZ" sz="1200" dirty="0">
                <a:latin typeface="Gill Sans"/>
              </a:rPr>
              <a:t>ІЗРАЇЛЬ  </a:t>
            </a:r>
            <a:r>
              <a:rPr lang="az-Cyrl-AZ" sz="1200" dirty="0" smtClean="0">
                <a:latin typeface="Gill Sans"/>
              </a:rPr>
              <a:t>#</a:t>
            </a:r>
            <a:r>
              <a:rPr lang="he-IL" sz="1200" dirty="0" smtClean="0">
                <a:latin typeface="Gill Sans"/>
              </a:rPr>
              <a:t>2204</a:t>
            </a:r>
            <a:endParaRPr lang="he-IL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z-Cyrl-AZ" smtClean="0"/>
              <a:t>творці</a:t>
            </a:r>
            <a:endParaRPr lang="en-US" dirty="0"/>
          </a:p>
        </p:txBody>
      </p:sp>
      <p:sp>
        <p:nvSpPr>
          <p:cNvPr id="10486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u-RU" sz="2800" dirty="0" err="1" smtClean="0"/>
              <a:t>Цей</a:t>
            </a:r>
            <a:r>
              <a:rPr lang="ru-RU" sz="2800" dirty="0" smtClean="0"/>
              <a:t> </a:t>
            </a:r>
            <a:r>
              <a:rPr lang="ru-RU" sz="2800" dirty="0" err="1"/>
              <a:t>посібник</a:t>
            </a:r>
            <a:r>
              <a:rPr lang="ru-RU" sz="2800" dirty="0"/>
              <a:t> створили </a:t>
            </a:r>
            <a:r>
              <a:rPr lang="ru-RU" sz="2800" dirty="0" err="1"/>
              <a:t>Санджай</a:t>
            </a:r>
            <a:r>
              <a:rPr lang="ru-RU" sz="2800" dirty="0"/>
              <a:t> </a:t>
            </a:r>
            <a:r>
              <a:rPr lang="ru-RU" sz="2800" dirty="0" err="1"/>
              <a:t>Сешан</a:t>
            </a:r>
            <a:r>
              <a:rPr lang="ru-RU" sz="2800" dirty="0"/>
              <a:t> і </a:t>
            </a:r>
            <a:r>
              <a:rPr lang="ru-RU" sz="2800" dirty="0" err="1"/>
              <a:t>Арвінд</a:t>
            </a:r>
            <a:r>
              <a:rPr lang="ru-RU" sz="2800" dirty="0"/>
              <a:t> </a:t>
            </a:r>
            <a:r>
              <a:rPr lang="ru-RU" sz="2800" dirty="0" err="1"/>
              <a:t>Сешан</a:t>
            </a:r>
            <a:endParaRPr lang="en-US" altLang="ru" sz="2800" dirty="0"/>
          </a:p>
          <a:p>
            <a:pPr marL="342900" indent="-342900">
              <a:buFont typeface="Arial" charset="0"/>
              <a:buChar char="•"/>
            </a:pPr>
            <a:r>
              <a:rPr lang="az-Cyrl-AZ" sz="2800" dirty="0"/>
              <a:t>Переведено на українську мову групою </a:t>
            </a:r>
            <a:r>
              <a:rPr lang="en-US" sz="2800" dirty="0" err="1"/>
              <a:t>Aloney</a:t>
            </a:r>
            <a:r>
              <a:rPr lang="en-US" sz="2800" dirty="0"/>
              <a:t> Yitzchak </a:t>
            </a:r>
            <a:r>
              <a:rPr lang="en-US" sz="2800" dirty="0" err="1"/>
              <a:t>Atid</a:t>
            </a:r>
            <a:r>
              <a:rPr lang="en-US" sz="2800" dirty="0"/>
              <a:t> Plus </a:t>
            </a:r>
            <a:r>
              <a:rPr lang="az-Cyrl-AZ" sz="2800" dirty="0"/>
              <a:t>ІЗРАЇЛЬ  #</a:t>
            </a:r>
            <a:r>
              <a:rPr lang="he-IL" sz="2800" dirty="0"/>
              <a:t>2204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r>
              <a:rPr lang="ru" sz="2800" dirty="0"/>
              <a:t>Больше</a:t>
            </a:r>
            <a:r>
              <a:rPr lang="en-US" altLang="ru" sz="2800" dirty="0"/>
              <a:t> </a:t>
            </a:r>
            <a:r>
              <a:rPr lang="ru" altLang="ru" sz="2800" dirty="0"/>
              <a:t>уроков</a:t>
            </a:r>
            <a:r>
              <a:rPr lang="en-US" altLang="ru" sz="2800" dirty="0"/>
              <a:t> </a:t>
            </a:r>
            <a:r>
              <a:rPr lang="ru" altLang="ru" sz="2800" dirty="0"/>
              <a:t>на</a:t>
            </a:r>
            <a:r>
              <a:rPr lang="en-US" sz="2800" dirty="0"/>
              <a:t> </a:t>
            </a:r>
            <a:r>
              <a:rPr lang="en-US" sz="2800" dirty="0">
                <a:hlinkClick r:id="rId3"/>
              </a:rPr>
              <a:t>www.ev3lessons.com</a:t>
            </a:r>
            <a:r>
              <a:rPr lang="en-US" sz="2800" dirty="0"/>
              <a:t> </a:t>
            </a:r>
            <a:r>
              <a:rPr lang="ru" sz="2800" dirty="0"/>
              <a:t>и</a:t>
            </a:r>
            <a:r>
              <a:rPr lang="en-US" sz="2800" dirty="0"/>
              <a:t> </a:t>
            </a:r>
            <a:r>
              <a:rPr lang="en-US" sz="2800" dirty="0">
                <a:hlinkClick r:id="rId4"/>
              </a:rPr>
              <a:t>www.flltutorials.com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104862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48628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Эта</a:t>
            </a:r>
            <a:r>
              <a:rPr kumimoji="0" lang="en-US" altLang="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ru" altLang="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работа</a:t>
            </a:r>
            <a:r>
              <a:rPr kumimoji="0" lang="en-US" altLang="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ru" altLang="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лицензирована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97157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90328" y="4519879"/>
            <a:ext cx="2161449" cy="7614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‫הצגה על המסך (4:3)</PresentationFormat>
  <Paragraphs>49</Paragraphs>
  <Slides>8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10</vt:i4>
      </vt:variant>
      <vt:variant>
        <vt:lpstr>ערכת נושא</vt:lpstr>
      </vt:variant>
      <vt:variant>
        <vt:i4>7</vt:i4>
      </vt:variant>
      <vt:variant>
        <vt:lpstr>כותרות שקופיות</vt:lpstr>
      </vt:variant>
      <vt:variant>
        <vt:i4>8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Corbel</vt:lpstr>
      <vt:lpstr>Gill Sans</vt:lpstr>
      <vt:lpstr>Gill Sans MT</vt:lpstr>
      <vt:lpstr>Helvetica Neue</vt:lpstr>
      <vt:lpstr>华文中宋</vt:lpstr>
      <vt:lpstr>Wingdings 2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Урок 1: вступление к навигации </vt:lpstr>
      <vt:lpstr>Что такое навигация в first lego league ?</vt:lpstr>
      <vt:lpstr>Надёжность навигации в FIRST LEGO League</vt:lpstr>
      <vt:lpstr>Обсуждение</vt:lpstr>
      <vt:lpstr>Выбор маршрута</vt:lpstr>
      <vt:lpstr>Возможное решение (красный путь)</vt:lpstr>
      <vt:lpstr>Что дальше</vt:lpstr>
      <vt:lpstr>творці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User1</cp:lastModifiedBy>
  <cp:revision>1</cp:revision>
  <dcterms:created xsi:type="dcterms:W3CDTF">2014-10-28T17:59:38Z</dcterms:created>
  <dcterms:modified xsi:type="dcterms:W3CDTF">2023-01-03T07:45:22Z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895fe6a727ce4dcbb85a28e44e644777</vt:lpwstr>
  </property>
</Properties>
</file>