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embeddedFontLst>
    <p:embeddedFont>
      <p:font typeface="Helvetica Neue" panose="020B060402020202020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Gill Sans"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hBg97tTywrndgNzCK8uJaKTKJP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1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4"/>
          <p:cNvSpPr/>
          <p:nvPr/>
        </p:nvSpPr>
        <p:spPr>
          <a:xfrm>
            <a:off x="448091" y="563880"/>
            <a:ext cx="8240108" cy="5682175"/>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4"/>
          <p:cNvSpPr txBox="1">
            <a:spLocks noGrp="1"/>
          </p:cNvSpPr>
          <p:nvPr>
            <p:ph type="ctrTitle"/>
          </p:nvPr>
        </p:nvSpPr>
        <p:spPr>
          <a:xfrm>
            <a:off x="581192" y="3936453"/>
            <a:ext cx="7989752" cy="1033133"/>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lt1"/>
              </a:buClr>
              <a:buSzPts val="3600"/>
              <a:buFont typeface="Gill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4"/>
          <p:cNvSpPr txBox="1">
            <a:spLocks noGrp="1"/>
          </p:cNvSpPr>
          <p:nvPr>
            <p:ph type="subTitle" idx="1"/>
          </p:nvPr>
        </p:nvSpPr>
        <p:spPr>
          <a:xfrm>
            <a:off x="581192" y="5175772"/>
            <a:ext cx="7989752" cy="590321"/>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320"/>
              </a:spcBef>
              <a:spcAft>
                <a:spcPts val="0"/>
              </a:spcAft>
              <a:buSzPts val="1472"/>
              <a:buNone/>
              <a:defRPr sz="1600" cap="none">
                <a:solidFill>
                  <a:schemeClr val="lt1"/>
                </a:solidFill>
              </a:defRPr>
            </a:lvl1pPr>
            <a:lvl2pPr lvl="1" algn="ctr">
              <a:lnSpc>
                <a:spcPct val="100000"/>
              </a:lnSpc>
              <a:spcBef>
                <a:spcPts val="600"/>
              </a:spcBef>
              <a:spcAft>
                <a:spcPts val="0"/>
              </a:spcAft>
              <a:buSzPts val="1472"/>
              <a:buNone/>
              <a:defRPr>
                <a:solidFill>
                  <a:srgbClr val="888888"/>
                </a:solidFill>
              </a:defRPr>
            </a:lvl2pPr>
            <a:lvl3pPr lvl="2" algn="ctr">
              <a:lnSpc>
                <a:spcPct val="100000"/>
              </a:lnSpc>
              <a:spcBef>
                <a:spcPts val="600"/>
              </a:spcBef>
              <a:spcAft>
                <a:spcPts val="0"/>
              </a:spcAft>
              <a:buSzPts val="1288"/>
              <a:buNone/>
              <a:defRPr>
                <a:solidFill>
                  <a:srgbClr val="888888"/>
                </a:solidFill>
              </a:defRPr>
            </a:lvl3pPr>
            <a:lvl4pPr lvl="3" algn="ctr">
              <a:lnSpc>
                <a:spcPct val="100000"/>
              </a:lnSpc>
              <a:spcBef>
                <a:spcPts val="600"/>
              </a:spcBef>
              <a:spcAft>
                <a:spcPts val="0"/>
              </a:spcAft>
              <a:buSzPts val="1104"/>
              <a:buNone/>
              <a:defRPr>
                <a:solidFill>
                  <a:srgbClr val="888888"/>
                </a:solidFill>
              </a:defRPr>
            </a:lvl4pPr>
            <a:lvl5pPr lvl="4" algn="ctr">
              <a:lnSpc>
                <a:spcPct val="100000"/>
              </a:lnSpc>
              <a:spcBef>
                <a:spcPts val="600"/>
              </a:spcBef>
              <a:spcAft>
                <a:spcPts val="0"/>
              </a:spcAft>
              <a:buSzPts val="1104"/>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a:endParaRPr/>
          </a:p>
        </p:txBody>
      </p:sp>
      <p:sp>
        <p:nvSpPr>
          <p:cNvPr id="22" name="Google Shape;22;p24"/>
          <p:cNvSpPr txBox="1">
            <a:spLocks noGrp="1"/>
          </p:cNvSpPr>
          <p:nvPr>
            <p:ph type="dt" idx="10"/>
          </p:nvPr>
        </p:nvSpPr>
        <p:spPr>
          <a:xfrm>
            <a:off x="5559327" y="6392242"/>
            <a:ext cx="21336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4"/>
          <p:cNvSpPr txBox="1">
            <a:spLocks noGrp="1"/>
          </p:cNvSpPr>
          <p:nvPr>
            <p:ph type="ftr" idx="11"/>
          </p:nvPr>
        </p:nvSpPr>
        <p:spPr>
          <a:xfrm>
            <a:off x="581192" y="6387916"/>
            <a:ext cx="487058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4"/>
          <p:cNvSpPr txBox="1">
            <a:spLocks noGrp="1"/>
          </p:cNvSpPr>
          <p:nvPr>
            <p:ph type="sldNum" idx="12"/>
          </p:nvPr>
        </p:nvSpPr>
        <p:spPr>
          <a:xfrm>
            <a:off x="7800476" y="6392242"/>
            <a:ext cx="770468"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pic>
        <p:nvPicPr>
          <p:cNvPr id="25" name="Google Shape;25;p24"/>
          <p:cNvPicPr preferRelativeResize="0"/>
          <p:nvPr/>
        </p:nvPicPr>
        <p:blipFill rotWithShape="1">
          <a:blip r:embed="rId2">
            <a:alphaModFix/>
          </a:blip>
          <a:srcRect/>
          <a:stretch/>
        </p:blipFill>
        <p:spPr>
          <a:xfrm>
            <a:off x="335280" y="563880"/>
            <a:ext cx="8488680" cy="291550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33"/>
          <p:cNvSpPr/>
          <p:nvPr/>
        </p:nvSpPr>
        <p:spPr>
          <a:xfrm>
            <a:off x="448092" y="599725"/>
            <a:ext cx="8238707" cy="125882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33"/>
          <p:cNvSpPr txBox="1">
            <a:spLocks noGrp="1"/>
          </p:cNvSpPr>
          <p:nvPr>
            <p:ph type="title"/>
          </p:nvPr>
        </p:nvSpPr>
        <p:spPr>
          <a:xfrm>
            <a:off x="581192" y="687474"/>
            <a:ext cx="7989752" cy="108332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3"/>
          <p:cNvSpPr txBox="1">
            <a:spLocks noGrp="1"/>
          </p:cNvSpPr>
          <p:nvPr>
            <p:ph type="body" idx="1"/>
          </p:nvPr>
        </p:nvSpPr>
        <p:spPr>
          <a:xfrm rot="5400000">
            <a:off x="2760671" y="48524"/>
            <a:ext cx="3630794" cy="7989752"/>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22072" algn="l">
              <a:lnSpc>
                <a:spcPct val="100000"/>
              </a:lnSpc>
              <a:spcBef>
                <a:spcPts val="600"/>
              </a:spcBef>
              <a:spcAft>
                <a:spcPts val="0"/>
              </a:spcAft>
              <a:buSzPts val="1472"/>
              <a:buChar char="◼"/>
              <a:defRPr/>
            </a:lvl2pPr>
            <a:lvl3pPr marL="1371600" lvl="2" indent="-310388" algn="l">
              <a:lnSpc>
                <a:spcPct val="100000"/>
              </a:lnSpc>
              <a:spcBef>
                <a:spcPts val="600"/>
              </a:spcBef>
              <a:spcAft>
                <a:spcPts val="0"/>
              </a:spcAft>
              <a:buSzPts val="1288"/>
              <a:buChar char="◼"/>
              <a:defRPr/>
            </a:lvl3pPr>
            <a:lvl4pPr marL="1828800" lvl="3" indent="-298703" algn="l">
              <a:lnSpc>
                <a:spcPct val="100000"/>
              </a:lnSpc>
              <a:spcBef>
                <a:spcPts val="600"/>
              </a:spcBef>
              <a:spcAft>
                <a:spcPts val="0"/>
              </a:spcAft>
              <a:buSzPts val="1104"/>
              <a:buChar char="◼"/>
              <a:defRPr/>
            </a:lvl4pPr>
            <a:lvl5pPr marL="2286000" lvl="4" indent="-298704" algn="l">
              <a:lnSpc>
                <a:spcPct val="100000"/>
              </a:lnSpc>
              <a:spcBef>
                <a:spcPts val="600"/>
              </a:spcBef>
              <a:spcAft>
                <a:spcPts val="0"/>
              </a:spcAft>
              <a:buSzPts val="1104"/>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87" name="Google Shape;87;p33"/>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3"/>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3"/>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34"/>
          <p:cNvSpPr/>
          <p:nvPr/>
        </p:nvSpPr>
        <p:spPr>
          <a:xfrm>
            <a:off x="6629400" y="599725"/>
            <a:ext cx="2057399" cy="581695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34"/>
          <p:cNvSpPr txBox="1">
            <a:spLocks noGrp="1"/>
          </p:cNvSpPr>
          <p:nvPr>
            <p:ph type="title"/>
          </p:nvPr>
        </p:nvSpPr>
        <p:spPr>
          <a:xfrm rot="5400000">
            <a:off x="4789425" y="2515700"/>
            <a:ext cx="5183073" cy="150312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4"/>
          <p:cNvSpPr txBox="1">
            <a:spLocks noGrp="1"/>
          </p:cNvSpPr>
          <p:nvPr>
            <p:ph type="body" idx="1"/>
          </p:nvPr>
        </p:nvSpPr>
        <p:spPr>
          <a:xfrm rot="5400000">
            <a:off x="950760" y="306157"/>
            <a:ext cx="5183073" cy="592220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94" name="Google Shape;94;p34"/>
          <p:cNvSpPr txBox="1">
            <a:spLocks noGrp="1"/>
          </p:cNvSpPr>
          <p:nvPr>
            <p:ph type="dt" idx="10"/>
          </p:nvPr>
        </p:nvSpPr>
        <p:spPr>
          <a:xfrm>
            <a:off x="6745255" y="5956136"/>
            <a:ext cx="947672"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4"/>
          <p:cNvSpPr txBox="1">
            <a:spLocks noGrp="1"/>
          </p:cNvSpPr>
          <p:nvPr>
            <p:ph type="ftr" idx="11"/>
          </p:nvPr>
        </p:nvSpPr>
        <p:spPr>
          <a:xfrm>
            <a:off x="581192" y="5951810"/>
            <a:ext cx="5922209"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4"/>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5"/>
          <p:cNvSpPr/>
          <p:nvPr/>
        </p:nvSpPr>
        <p:spPr>
          <a:xfrm>
            <a:off x="448092" y="599725"/>
            <a:ext cx="8238707" cy="818109"/>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5"/>
          <p:cNvSpPr txBox="1">
            <a:spLocks noGrp="1"/>
          </p:cNvSpPr>
          <p:nvPr>
            <p:ph type="title"/>
          </p:nvPr>
        </p:nvSpPr>
        <p:spPr>
          <a:xfrm>
            <a:off x="581192" y="687475"/>
            <a:ext cx="7989752" cy="5967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5"/>
          <p:cNvSpPr txBox="1">
            <a:spLocks noGrp="1"/>
          </p:cNvSpPr>
          <p:nvPr>
            <p:ph type="body" idx="1"/>
          </p:nvPr>
        </p:nvSpPr>
        <p:spPr>
          <a:xfrm>
            <a:off x="448091" y="1505583"/>
            <a:ext cx="8238707" cy="4353215"/>
          </a:xfrm>
          <a:prstGeom prst="rect">
            <a:avLst/>
          </a:prstGeom>
          <a:noFill/>
          <a:ln>
            <a:noFill/>
          </a:ln>
        </p:spPr>
        <p:txBody>
          <a:bodyPr spcFirstLastPara="1" wrap="square" lIns="91425" tIns="45700" rIns="91425" bIns="45700" anchor="t" anchorCtr="0">
            <a:normAutofit/>
          </a:bodyPr>
          <a:lstStyle>
            <a:lvl1pPr marL="457200" lvl="0" indent="-438911" algn="l">
              <a:lnSpc>
                <a:spcPct val="100000"/>
              </a:lnSpc>
              <a:spcBef>
                <a:spcPts val="720"/>
              </a:spcBef>
              <a:spcAft>
                <a:spcPts val="0"/>
              </a:spcAft>
              <a:buSzPts val="3312"/>
              <a:buChar char="◼"/>
              <a:defRPr sz="3600"/>
            </a:lvl1pPr>
            <a:lvl2pPr marL="914400" lvl="1" indent="-415544" algn="l">
              <a:lnSpc>
                <a:spcPct val="100000"/>
              </a:lnSpc>
              <a:spcBef>
                <a:spcPts val="640"/>
              </a:spcBef>
              <a:spcAft>
                <a:spcPts val="0"/>
              </a:spcAft>
              <a:buSzPts val="2944"/>
              <a:buChar char="◼"/>
              <a:defRPr sz="3200"/>
            </a:lvl2pPr>
            <a:lvl3pPr marL="1371600" lvl="2" indent="-392175" algn="l">
              <a:lnSpc>
                <a:spcPct val="100000"/>
              </a:lnSpc>
              <a:spcBef>
                <a:spcPts val="600"/>
              </a:spcBef>
              <a:spcAft>
                <a:spcPts val="0"/>
              </a:spcAft>
              <a:buSzPts val="2576"/>
              <a:buChar char="◼"/>
              <a:defRPr sz="2800"/>
            </a:lvl3pPr>
            <a:lvl4pPr marL="1828800" lvl="3" indent="-368808" algn="l">
              <a:lnSpc>
                <a:spcPct val="100000"/>
              </a:lnSpc>
              <a:spcBef>
                <a:spcPts val="600"/>
              </a:spcBef>
              <a:spcAft>
                <a:spcPts val="0"/>
              </a:spcAft>
              <a:buSzPts val="2208"/>
              <a:buChar char="◼"/>
              <a:defRPr sz="2400"/>
            </a:lvl4pPr>
            <a:lvl5pPr marL="2286000" lvl="4" indent="-368807" algn="l">
              <a:lnSpc>
                <a:spcPct val="100000"/>
              </a:lnSpc>
              <a:spcBef>
                <a:spcPts val="600"/>
              </a:spcBef>
              <a:spcAft>
                <a:spcPts val="0"/>
              </a:spcAft>
              <a:buSzPts val="2208"/>
              <a:buChar char="◼"/>
              <a:defRPr sz="2400"/>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30" name="Google Shape;30;p25"/>
          <p:cNvSpPr txBox="1">
            <a:spLocks noGrp="1"/>
          </p:cNvSpPr>
          <p:nvPr>
            <p:ph type="dt" idx="10"/>
          </p:nvPr>
        </p:nvSpPr>
        <p:spPr>
          <a:xfrm>
            <a:off x="5559327" y="6392242"/>
            <a:ext cx="21336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581192" y="6387916"/>
            <a:ext cx="487058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5"/>
          <p:cNvSpPr txBox="1">
            <a:spLocks noGrp="1"/>
          </p:cNvSpPr>
          <p:nvPr>
            <p:ph type="sldNum" idx="12"/>
          </p:nvPr>
        </p:nvSpPr>
        <p:spPr>
          <a:xfrm>
            <a:off x="7800476" y="6392242"/>
            <a:ext cx="770468"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26"/>
          <p:cNvSpPr/>
          <p:nvPr/>
        </p:nvSpPr>
        <p:spPr>
          <a:xfrm>
            <a:off x="452646" y="5141973"/>
            <a:ext cx="8238707" cy="125882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6"/>
          <p:cNvSpPr txBox="1">
            <a:spLocks noGrp="1"/>
          </p:cNvSpPr>
          <p:nvPr>
            <p:ph type="title"/>
          </p:nvPr>
        </p:nvSpPr>
        <p:spPr>
          <a:xfrm>
            <a:off x="581193" y="3036573"/>
            <a:ext cx="7989751" cy="150484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3600"/>
              <a:buFont typeface="Gill Sans"/>
              <a:buNone/>
              <a:defRPr sz="3600" b="0" cap="none">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6"/>
          <p:cNvSpPr txBox="1">
            <a:spLocks noGrp="1"/>
          </p:cNvSpPr>
          <p:nvPr>
            <p:ph type="body" idx="1"/>
          </p:nvPr>
        </p:nvSpPr>
        <p:spPr>
          <a:xfrm>
            <a:off x="581193" y="4541417"/>
            <a:ext cx="7989751"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1656"/>
              <a:buNone/>
              <a:defRPr sz="1800" cap="none">
                <a:solidFill>
                  <a:schemeClr val="accent2"/>
                </a:solidFill>
              </a:defRPr>
            </a:lvl1pPr>
            <a:lvl2pPr marL="914400" lvl="1" indent="-228600" algn="l">
              <a:lnSpc>
                <a:spcPct val="100000"/>
              </a:lnSpc>
              <a:spcBef>
                <a:spcPts val="600"/>
              </a:spcBef>
              <a:spcAft>
                <a:spcPts val="0"/>
              </a:spcAft>
              <a:buSzPts val="1656"/>
              <a:buNone/>
              <a:defRPr sz="1800">
                <a:solidFill>
                  <a:srgbClr val="888888"/>
                </a:solidFill>
              </a:defRPr>
            </a:lvl2pPr>
            <a:lvl3pPr marL="1371600" lvl="2" indent="-228600" algn="l">
              <a:lnSpc>
                <a:spcPct val="100000"/>
              </a:lnSpc>
              <a:spcBef>
                <a:spcPts val="600"/>
              </a:spcBef>
              <a:spcAft>
                <a:spcPts val="0"/>
              </a:spcAft>
              <a:buSzPts val="1472"/>
              <a:buNone/>
              <a:defRPr sz="1600">
                <a:solidFill>
                  <a:srgbClr val="888888"/>
                </a:solidFill>
              </a:defRPr>
            </a:lvl3pPr>
            <a:lvl4pPr marL="1828800" lvl="3" indent="-228600" algn="l">
              <a:lnSpc>
                <a:spcPct val="100000"/>
              </a:lnSpc>
              <a:spcBef>
                <a:spcPts val="600"/>
              </a:spcBef>
              <a:spcAft>
                <a:spcPts val="0"/>
              </a:spcAft>
              <a:buSzPts val="1288"/>
              <a:buNone/>
              <a:defRPr sz="1400">
                <a:solidFill>
                  <a:srgbClr val="888888"/>
                </a:solidFill>
              </a:defRPr>
            </a:lvl4pPr>
            <a:lvl5pPr marL="2286000" lvl="4" indent="-228600" algn="l">
              <a:lnSpc>
                <a:spcPct val="100000"/>
              </a:lnSpc>
              <a:spcBef>
                <a:spcPts val="600"/>
              </a:spcBef>
              <a:spcAft>
                <a:spcPts val="0"/>
              </a:spcAft>
              <a:buSzPts val="1288"/>
              <a:buNone/>
              <a:defRPr sz="1400">
                <a:solidFill>
                  <a:srgbClr val="888888"/>
                </a:solidFill>
              </a:defRPr>
            </a:lvl5pPr>
            <a:lvl6pPr marL="2743200" lvl="5" indent="-228600" algn="l">
              <a:lnSpc>
                <a:spcPct val="100000"/>
              </a:lnSpc>
              <a:spcBef>
                <a:spcPts val="600"/>
              </a:spcBef>
              <a:spcAft>
                <a:spcPts val="0"/>
              </a:spcAft>
              <a:buSzPts val="1288"/>
              <a:buNone/>
              <a:defRPr sz="1400">
                <a:solidFill>
                  <a:srgbClr val="888888"/>
                </a:solidFill>
              </a:defRPr>
            </a:lvl6pPr>
            <a:lvl7pPr marL="3200400" lvl="6" indent="-228600" algn="l">
              <a:lnSpc>
                <a:spcPct val="100000"/>
              </a:lnSpc>
              <a:spcBef>
                <a:spcPts val="600"/>
              </a:spcBef>
              <a:spcAft>
                <a:spcPts val="0"/>
              </a:spcAft>
              <a:buSzPts val="1288"/>
              <a:buNone/>
              <a:defRPr sz="1400">
                <a:solidFill>
                  <a:srgbClr val="888888"/>
                </a:solidFill>
              </a:defRPr>
            </a:lvl7pPr>
            <a:lvl8pPr marL="3657600" lvl="7" indent="-228600" algn="l">
              <a:lnSpc>
                <a:spcPct val="100000"/>
              </a:lnSpc>
              <a:spcBef>
                <a:spcPts val="600"/>
              </a:spcBef>
              <a:spcAft>
                <a:spcPts val="0"/>
              </a:spcAft>
              <a:buSzPts val="1288"/>
              <a:buNone/>
              <a:defRPr sz="1400">
                <a:solidFill>
                  <a:srgbClr val="888888"/>
                </a:solidFill>
              </a:defRPr>
            </a:lvl8pPr>
            <a:lvl9pPr marL="4114800" lvl="8" indent="-228600" algn="l">
              <a:lnSpc>
                <a:spcPct val="100000"/>
              </a:lnSpc>
              <a:spcBef>
                <a:spcPts val="600"/>
              </a:spcBef>
              <a:spcAft>
                <a:spcPts val="600"/>
              </a:spcAft>
              <a:buSzPts val="1288"/>
              <a:buNone/>
              <a:defRPr sz="1400">
                <a:solidFill>
                  <a:srgbClr val="888888"/>
                </a:solidFill>
              </a:defRPr>
            </a:lvl9pPr>
          </a:lstStyle>
          <a:p>
            <a:endParaRPr/>
          </a:p>
        </p:txBody>
      </p:sp>
      <p:sp>
        <p:nvSpPr>
          <p:cNvPr id="37" name="Google Shape;37;p26"/>
          <p:cNvSpPr txBox="1"/>
          <p:nvPr/>
        </p:nvSpPr>
        <p:spPr>
          <a:xfrm>
            <a:off x="5559327" y="6392242"/>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900"/>
              <a:buFont typeface="Arial"/>
              <a:buNone/>
            </a:pPr>
            <a:r>
              <a:rPr lang="en-US" sz="900" b="0" i="0" u="none" strike="noStrike" cap="none">
                <a:solidFill>
                  <a:srgbClr val="2D58AC"/>
                </a:solidFill>
                <a:latin typeface="Gill Sans"/>
                <a:ea typeface="Gill Sans"/>
                <a:cs typeface="Gill Sans"/>
                <a:sym typeface="Gill Sans"/>
              </a:rPr>
              <a:t>Last Edit: 12/7/2022</a:t>
            </a:r>
            <a:endParaRPr sz="900" b="0" i="0" u="none" strike="noStrike" cap="none">
              <a:solidFill>
                <a:srgbClr val="2D58AC"/>
              </a:solidFill>
              <a:latin typeface="Gill Sans"/>
              <a:ea typeface="Gill Sans"/>
              <a:cs typeface="Gill Sans"/>
              <a:sym typeface="Gill Sans"/>
            </a:endParaRPr>
          </a:p>
        </p:txBody>
      </p:sp>
      <p:sp>
        <p:nvSpPr>
          <p:cNvPr id="38" name="Google Shape;38;p26"/>
          <p:cNvSpPr txBox="1"/>
          <p:nvPr/>
        </p:nvSpPr>
        <p:spPr>
          <a:xfrm>
            <a:off x="581192" y="6387916"/>
            <a:ext cx="4870585"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2D58AC"/>
                </a:solidFill>
                <a:latin typeface="Gill Sans"/>
                <a:ea typeface="Gill Sans"/>
                <a:cs typeface="Gill Sans"/>
                <a:sym typeface="Gill Sans"/>
              </a:rPr>
              <a:t>COPYRIGHT 2018, FLL TUTORIALS</a:t>
            </a:r>
            <a:endParaRPr sz="900" b="0" i="0" u="none" strike="noStrike" cap="none">
              <a:solidFill>
                <a:srgbClr val="2D58AC"/>
              </a:solidFill>
              <a:latin typeface="Gill Sans"/>
              <a:ea typeface="Gill Sans"/>
              <a:cs typeface="Gill Sans"/>
              <a:sym typeface="Gill Sans"/>
            </a:endParaRPr>
          </a:p>
        </p:txBody>
      </p:sp>
      <p:sp>
        <p:nvSpPr>
          <p:cNvPr id="39" name="Google Shape;39;p26"/>
          <p:cNvSpPr txBox="1"/>
          <p:nvPr/>
        </p:nvSpPr>
        <p:spPr>
          <a:xfrm>
            <a:off x="7800476" y="6392242"/>
            <a:ext cx="770468"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2D58AC"/>
                </a:solidFill>
                <a:latin typeface="Gill Sans"/>
                <a:ea typeface="Gill Sans"/>
                <a:cs typeface="Gill Sans"/>
                <a:sym typeface="Gill Sans"/>
              </a:rPr>
              <a:t>‹#›</a:t>
            </a:fld>
            <a:endParaRPr sz="900" b="0" i="0" u="none" strike="noStrike" cap="none">
              <a:solidFill>
                <a:srgbClr val="2D58AC"/>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7"/>
          <p:cNvSpPr/>
          <p:nvPr/>
        </p:nvSpPr>
        <p:spPr>
          <a:xfrm>
            <a:off x="448092" y="599725"/>
            <a:ext cx="8238707" cy="125882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27"/>
          <p:cNvSpPr txBox="1">
            <a:spLocks noGrp="1"/>
          </p:cNvSpPr>
          <p:nvPr>
            <p:ph type="title"/>
          </p:nvPr>
        </p:nvSpPr>
        <p:spPr>
          <a:xfrm>
            <a:off x="581192" y="687474"/>
            <a:ext cx="7989752" cy="108332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7"/>
          <p:cNvSpPr txBox="1">
            <a:spLocks noGrp="1"/>
          </p:cNvSpPr>
          <p:nvPr>
            <p:ph type="body" idx="1"/>
          </p:nvPr>
        </p:nvSpPr>
        <p:spPr>
          <a:xfrm>
            <a:off x="581192" y="2228002"/>
            <a:ext cx="3899527"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4" name="Google Shape;44;p27"/>
          <p:cNvSpPr txBox="1">
            <a:spLocks noGrp="1"/>
          </p:cNvSpPr>
          <p:nvPr>
            <p:ph type="body" idx="2"/>
          </p:nvPr>
        </p:nvSpPr>
        <p:spPr>
          <a:xfrm>
            <a:off x="4663282" y="2228003"/>
            <a:ext cx="3907662"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0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45" name="Google Shape;45;p27"/>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7"/>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7"/>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28"/>
          <p:cNvSpPr/>
          <p:nvPr/>
        </p:nvSpPr>
        <p:spPr>
          <a:xfrm>
            <a:off x="448092" y="599725"/>
            <a:ext cx="8238707" cy="125882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8"/>
          <p:cNvSpPr txBox="1">
            <a:spLocks noGrp="1"/>
          </p:cNvSpPr>
          <p:nvPr>
            <p:ph type="title"/>
          </p:nvPr>
        </p:nvSpPr>
        <p:spPr>
          <a:xfrm>
            <a:off x="581192" y="687474"/>
            <a:ext cx="7989752" cy="108332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2800"/>
              <a:buFont typeface="Gill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8"/>
          <p:cNvSpPr txBox="1">
            <a:spLocks noGrp="1"/>
          </p:cNvSpPr>
          <p:nvPr>
            <p:ph type="body" idx="1"/>
          </p:nvPr>
        </p:nvSpPr>
        <p:spPr>
          <a:xfrm>
            <a:off x="887219" y="2228003"/>
            <a:ext cx="3593500"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40"/>
              </a:spcBef>
              <a:spcAft>
                <a:spcPts val="0"/>
              </a:spcAft>
              <a:buSzPts val="2024"/>
              <a:buNone/>
              <a:defRPr sz="2200" b="0">
                <a:solidFill>
                  <a:schemeClr val="accent2"/>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2" name="Google Shape;52;p28"/>
          <p:cNvSpPr txBox="1">
            <a:spLocks noGrp="1"/>
          </p:cNvSpPr>
          <p:nvPr>
            <p:ph type="body" idx="2"/>
          </p:nvPr>
        </p:nvSpPr>
        <p:spPr>
          <a:xfrm>
            <a:off x="581192" y="2926051"/>
            <a:ext cx="3899527"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3" name="Google Shape;53;p28"/>
          <p:cNvSpPr txBox="1">
            <a:spLocks noGrp="1"/>
          </p:cNvSpPr>
          <p:nvPr>
            <p:ph type="body" idx="3"/>
          </p:nvPr>
        </p:nvSpPr>
        <p:spPr>
          <a:xfrm>
            <a:off x="4969308" y="2228003"/>
            <a:ext cx="3601635"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40"/>
              </a:spcBef>
              <a:spcAft>
                <a:spcPts val="0"/>
              </a:spcAft>
              <a:buSzPts val="2024"/>
              <a:buNone/>
              <a:defRPr sz="2200" b="0">
                <a:solidFill>
                  <a:schemeClr val="accent2"/>
                </a:solidFill>
              </a:defRPr>
            </a:lvl1pPr>
            <a:lvl2pPr marL="914400" lvl="1" indent="-228600" algn="l">
              <a:lnSpc>
                <a:spcPct val="100000"/>
              </a:lnSpc>
              <a:spcBef>
                <a:spcPts val="600"/>
              </a:spcBef>
              <a:spcAft>
                <a:spcPts val="0"/>
              </a:spcAft>
              <a:buSzPts val="1840"/>
              <a:buNone/>
              <a:defRPr sz="2000" b="1"/>
            </a:lvl2pPr>
            <a:lvl3pPr marL="1371600" lvl="2" indent="-228600" algn="l">
              <a:lnSpc>
                <a:spcPct val="100000"/>
              </a:lnSpc>
              <a:spcBef>
                <a:spcPts val="600"/>
              </a:spcBef>
              <a:spcAft>
                <a:spcPts val="0"/>
              </a:spcAft>
              <a:buSzPts val="1656"/>
              <a:buNone/>
              <a:defRPr sz="1800" b="1"/>
            </a:lvl3pPr>
            <a:lvl4pPr marL="1828800" lvl="3" indent="-228600" algn="l">
              <a:lnSpc>
                <a:spcPct val="100000"/>
              </a:lnSpc>
              <a:spcBef>
                <a:spcPts val="600"/>
              </a:spcBef>
              <a:spcAft>
                <a:spcPts val="0"/>
              </a:spcAft>
              <a:buSzPts val="1472"/>
              <a:buNone/>
              <a:defRPr sz="1600" b="1"/>
            </a:lvl4pPr>
            <a:lvl5pPr marL="2286000" lvl="4" indent="-228600" algn="l">
              <a:lnSpc>
                <a:spcPct val="100000"/>
              </a:lnSpc>
              <a:spcBef>
                <a:spcPts val="600"/>
              </a:spcBef>
              <a:spcAft>
                <a:spcPts val="0"/>
              </a:spcAft>
              <a:buSzPts val="1472"/>
              <a:buNone/>
              <a:defRPr sz="1600" b="1"/>
            </a:lvl5pPr>
            <a:lvl6pPr marL="2743200" lvl="5" indent="-228600" algn="l">
              <a:lnSpc>
                <a:spcPct val="100000"/>
              </a:lnSpc>
              <a:spcBef>
                <a:spcPts val="600"/>
              </a:spcBef>
              <a:spcAft>
                <a:spcPts val="0"/>
              </a:spcAft>
              <a:buSzPts val="1472"/>
              <a:buNone/>
              <a:defRPr sz="1600" b="1"/>
            </a:lvl6pPr>
            <a:lvl7pPr marL="3200400" lvl="6" indent="-228600" algn="l">
              <a:lnSpc>
                <a:spcPct val="100000"/>
              </a:lnSpc>
              <a:spcBef>
                <a:spcPts val="600"/>
              </a:spcBef>
              <a:spcAft>
                <a:spcPts val="0"/>
              </a:spcAft>
              <a:buSzPts val="1472"/>
              <a:buNone/>
              <a:defRPr sz="1600" b="1"/>
            </a:lvl7pPr>
            <a:lvl8pPr marL="3657600" lvl="7" indent="-228600" algn="l">
              <a:lnSpc>
                <a:spcPct val="100000"/>
              </a:lnSpc>
              <a:spcBef>
                <a:spcPts val="600"/>
              </a:spcBef>
              <a:spcAft>
                <a:spcPts val="0"/>
              </a:spcAft>
              <a:buSzPts val="1472"/>
              <a:buNone/>
              <a:defRPr sz="1600" b="1"/>
            </a:lvl8pPr>
            <a:lvl9pPr marL="4114800" lvl="8" indent="-228600" algn="l">
              <a:lnSpc>
                <a:spcPct val="100000"/>
              </a:lnSpc>
              <a:spcBef>
                <a:spcPts val="600"/>
              </a:spcBef>
              <a:spcAft>
                <a:spcPts val="600"/>
              </a:spcAft>
              <a:buSzPts val="1472"/>
              <a:buNone/>
              <a:defRPr sz="1600" b="1"/>
            </a:lvl9pPr>
          </a:lstStyle>
          <a:p>
            <a:endParaRPr/>
          </a:p>
        </p:txBody>
      </p:sp>
      <p:sp>
        <p:nvSpPr>
          <p:cNvPr id="54" name="Google Shape;54;p28"/>
          <p:cNvSpPr txBox="1">
            <a:spLocks noGrp="1"/>
          </p:cNvSpPr>
          <p:nvPr>
            <p:ph type="body" idx="4"/>
          </p:nvPr>
        </p:nvSpPr>
        <p:spPr>
          <a:xfrm>
            <a:off x="4663282" y="2926051"/>
            <a:ext cx="3907662"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00000"/>
              </a:lnSpc>
              <a:spcBef>
                <a:spcPts val="360"/>
              </a:spcBef>
              <a:spcAft>
                <a:spcPts val="0"/>
              </a:spcAft>
              <a:buSzPts val="1656"/>
              <a:buChar char="◼"/>
              <a:defRPr/>
            </a:lvl1pPr>
            <a:lvl2pPr marL="914400" lvl="1" indent="-333756" algn="l">
              <a:lnSpc>
                <a:spcPct val="100000"/>
              </a:lnSpc>
              <a:spcBef>
                <a:spcPts val="600"/>
              </a:spcBef>
              <a:spcAft>
                <a:spcPts val="0"/>
              </a:spcAft>
              <a:buSzPts val="1656"/>
              <a:buChar char="◼"/>
              <a:defRPr/>
            </a:lvl2pPr>
            <a:lvl3pPr marL="1371600" lvl="2" indent="-333756" algn="l">
              <a:lnSpc>
                <a:spcPct val="100000"/>
              </a:lnSpc>
              <a:spcBef>
                <a:spcPts val="600"/>
              </a:spcBef>
              <a:spcAft>
                <a:spcPts val="0"/>
              </a:spcAft>
              <a:buSzPts val="1656"/>
              <a:buChar char="◼"/>
              <a:defRPr/>
            </a:lvl3pPr>
            <a:lvl4pPr marL="1828800" lvl="3" indent="-333756" algn="l">
              <a:lnSpc>
                <a:spcPct val="100000"/>
              </a:lnSpc>
              <a:spcBef>
                <a:spcPts val="600"/>
              </a:spcBef>
              <a:spcAft>
                <a:spcPts val="0"/>
              </a:spcAft>
              <a:buSzPts val="1656"/>
              <a:buChar char="◼"/>
              <a:defRPr/>
            </a:lvl4pPr>
            <a:lvl5pPr marL="2286000" lvl="4" indent="-333756" algn="l">
              <a:lnSpc>
                <a:spcPct val="100000"/>
              </a:lnSpc>
              <a:spcBef>
                <a:spcPts val="600"/>
              </a:spcBef>
              <a:spcAft>
                <a:spcPts val="0"/>
              </a:spcAft>
              <a:buSzPts val="1656"/>
              <a:buChar char="◼"/>
              <a:defRPr/>
            </a:lvl5pPr>
            <a:lvl6pPr marL="2743200" lvl="5" indent="-333756" algn="l">
              <a:lnSpc>
                <a:spcPct val="100000"/>
              </a:lnSpc>
              <a:spcBef>
                <a:spcPts val="600"/>
              </a:spcBef>
              <a:spcAft>
                <a:spcPts val="0"/>
              </a:spcAft>
              <a:buSzPts val="1656"/>
              <a:buChar char="◼"/>
              <a:defRPr/>
            </a:lvl6pPr>
            <a:lvl7pPr marL="3200400" lvl="6" indent="-333756" algn="l">
              <a:lnSpc>
                <a:spcPct val="100000"/>
              </a:lnSpc>
              <a:spcBef>
                <a:spcPts val="600"/>
              </a:spcBef>
              <a:spcAft>
                <a:spcPts val="0"/>
              </a:spcAft>
              <a:buSzPts val="1656"/>
              <a:buChar char="◼"/>
              <a:defRPr/>
            </a:lvl7pPr>
            <a:lvl8pPr marL="3657600" lvl="7" indent="-333756" algn="l">
              <a:lnSpc>
                <a:spcPct val="100000"/>
              </a:lnSpc>
              <a:spcBef>
                <a:spcPts val="600"/>
              </a:spcBef>
              <a:spcAft>
                <a:spcPts val="0"/>
              </a:spcAft>
              <a:buSzPts val="1656"/>
              <a:buChar char="◼"/>
              <a:defRPr/>
            </a:lvl8pPr>
            <a:lvl9pPr marL="4114800" lvl="8" indent="-333756" algn="l">
              <a:lnSpc>
                <a:spcPct val="100000"/>
              </a:lnSpc>
              <a:spcBef>
                <a:spcPts val="600"/>
              </a:spcBef>
              <a:spcAft>
                <a:spcPts val="600"/>
              </a:spcAft>
              <a:buSzPts val="1656"/>
              <a:buChar char="◼"/>
              <a:defRPr/>
            </a:lvl9pPr>
          </a:lstStyle>
          <a:p>
            <a:endParaRPr/>
          </a:p>
        </p:txBody>
      </p:sp>
      <p:sp>
        <p:nvSpPr>
          <p:cNvPr id="55" name="Google Shape;55;p28"/>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8"/>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29"/>
          <p:cNvSpPr/>
          <p:nvPr/>
        </p:nvSpPr>
        <p:spPr>
          <a:xfrm>
            <a:off x="448092" y="599725"/>
            <a:ext cx="8238707" cy="125882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9"/>
          <p:cNvSpPr txBox="1">
            <a:spLocks noGrp="1"/>
          </p:cNvSpPr>
          <p:nvPr>
            <p:ph type="title"/>
          </p:nvPr>
        </p:nvSpPr>
        <p:spPr>
          <a:xfrm>
            <a:off x="581192" y="687474"/>
            <a:ext cx="7989752" cy="108332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9"/>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9"/>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9"/>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30"/>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0"/>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0"/>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31"/>
          <p:cNvSpPr/>
          <p:nvPr/>
        </p:nvSpPr>
        <p:spPr>
          <a:xfrm>
            <a:off x="452646" y="5141973"/>
            <a:ext cx="8238707" cy="127470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31"/>
          <p:cNvSpPr txBox="1">
            <a:spLocks noGrp="1"/>
          </p:cNvSpPr>
          <p:nvPr>
            <p:ph type="title"/>
          </p:nvPr>
        </p:nvSpPr>
        <p:spPr>
          <a:xfrm>
            <a:off x="581352" y="5262296"/>
            <a:ext cx="3536625" cy="689514"/>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D58AC"/>
              </a:buClr>
              <a:buSzPts val="2000"/>
              <a:buFont typeface="Gill Sans"/>
              <a:buNone/>
              <a:defRPr sz="2000" b="0">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1"/>
          <p:cNvSpPr txBox="1">
            <a:spLocks noGrp="1"/>
          </p:cNvSpPr>
          <p:nvPr>
            <p:ph type="body" idx="1"/>
          </p:nvPr>
        </p:nvSpPr>
        <p:spPr>
          <a:xfrm>
            <a:off x="446399" y="601200"/>
            <a:ext cx="8240400" cy="4204800"/>
          </a:xfrm>
          <a:prstGeom prst="rect">
            <a:avLst/>
          </a:prstGeom>
          <a:noFill/>
          <a:ln>
            <a:noFill/>
          </a:ln>
        </p:spPr>
        <p:txBody>
          <a:bodyPr spcFirstLastPara="1" wrap="square" lIns="91425" tIns="45700" rIns="91425" bIns="45700" anchor="ctr" anchorCtr="0">
            <a:normAutofit/>
          </a:bodyPr>
          <a:lstStyle>
            <a:lvl1pPr marL="457200" lvl="0" indent="-345440" algn="l">
              <a:lnSpc>
                <a:spcPct val="100000"/>
              </a:lnSpc>
              <a:spcBef>
                <a:spcPts val="400"/>
              </a:spcBef>
              <a:spcAft>
                <a:spcPts val="0"/>
              </a:spcAft>
              <a:buSzPts val="1840"/>
              <a:buChar char="◼"/>
              <a:defRPr sz="2000">
                <a:solidFill>
                  <a:schemeClr val="dk2"/>
                </a:solidFill>
              </a:defRPr>
            </a:lvl1pPr>
            <a:lvl2pPr marL="914400" lvl="1" indent="-333756" algn="l">
              <a:lnSpc>
                <a:spcPct val="100000"/>
              </a:lnSpc>
              <a:spcBef>
                <a:spcPts val="600"/>
              </a:spcBef>
              <a:spcAft>
                <a:spcPts val="0"/>
              </a:spcAft>
              <a:buSzPts val="1656"/>
              <a:buChar char="◼"/>
              <a:defRPr sz="1800">
                <a:solidFill>
                  <a:schemeClr val="dk2"/>
                </a:solidFill>
              </a:defRPr>
            </a:lvl2pPr>
            <a:lvl3pPr marL="1371600" lvl="2" indent="-322072" algn="l">
              <a:lnSpc>
                <a:spcPct val="100000"/>
              </a:lnSpc>
              <a:spcBef>
                <a:spcPts val="600"/>
              </a:spcBef>
              <a:spcAft>
                <a:spcPts val="0"/>
              </a:spcAft>
              <a:buSzPts val="1472"/>
              <a:buChar char="◼"/>
              <a:defRPr sz="1600">
                <a:solidFill>
                  <a:schemeClr val="dk2"/>
                </a:solidFill>
              </a:defRPr>
            </a:lvl3pPr>
            <a:lvl4pPr marL="1828800" lvl="3" indent="-310388" algn="l">
              <a:lnSpc>
                <a:spcPct val="100000"/>
              </a:lnSpc>
              <a:spcBef>
                <a:spcPts val="600"/>
              </a:spcBef>
              <a:spcAft>
                <a:spcPts val="0"/>
              </a:spcAft>
              <a:buSzPts val="1288"/>
              <a:buChar char="◼"/>
              <a:defRPr sz="1400">
                <a:solidFill>
                  <a:schemeClr val="dk2"/>
                </a:solidFill>
              </a:defRPr>
            </a:lvl4pPr>
            <a:lvl5pPr marL="2286000" lvl="4" indent="-310388" algn="l">
              <a:lnSpc>
                <a:spcPct val="100000"/>
              </a:lnSpc>
              <a:spcBef>
                <a:spcPts val="600"/>
              </a:spcBef>
              <a:spcAft>
                <a:spcPts val="0"/>
              </a:spcAft>
              <a:buSzPts val="1288"/>
              <a:buChar char="◼"/>
              <a:defRPr sz="1400">
                <a:solidFill>
                  <a:schemeClr val="dk2"/>
                </a:solidFill>
              </a:defRPr>
            </a:lvl5pPr>
            <a:lvl6pPr marL="2743200" lvl="5" indent="-310388" algn="l">
              <a:lnSpc>
                <a:spcPct val="100000"/>
              </a:lnSpc>
              <a:spcBef>
                <a:spcPts val="600"/>
              </a:spcBef>
              <a:spcAft>
                <a:spcPts val="0"/>
              </a:spcAft>
              <a:buSzPts val="1288"/>
              <a:buChar char="◼"/>
              <a:defRPr sz="1400">
                <a:solidFill>
                  <a:schemeClr val="dk2"/>
                </a:solidFill>
              </a:defRPr>
            </a:lvl6pPr>
            <a:lvl7pPr marL="3200400" lvl="6" indent="-310388" algn="l">
              <a:lnSpc>
                <a:spcPct val="100000"/>
              </a:lnSpc>
              <a:spcBef>
                <a:spcPts val="600"/>
              </a:spcBef>
              <a:spcAft>
                <a:spcPts val="0"/>
              </a:spcAft>
              <a:buSzPts val="1288"/>
              <a:buChar char="◼"/>
              <a:defRPr sz="1400">
                <a:solidFill>
                  <a:schemeClr val="dk2"/>
                </a:solidFill>
              </a:defRPr>
            </a:lvl7pPr>
            <a:lvl8pPr marL="3657600" lvl="7" indent="-310388" algn="l">
              <a:lnSpc>
                <a:spcPct val="100000"/>
              </a:lnSpc>
              <a:spcBef>
                <a:spcPts val="600"/>
              </a:spcBef>
              <a:spcAft>
                <a:spcPts val="0"/>
              </a:spcAft>
              <a:buSzPts val="1288"/>
              <a:buChar char="◼"/>
              <a:defRPr sz="1400">
                <a:solidFill>
                  <a:schemeClr val="dk2"/>
                </a:solidFill>
              </a:defRPr>
            </a:lvl8pPr>
            <a:lvl9pPr marL="4114800" lvl="8" indent="-310388" algn="l">
              <a:lnSpc>
                <a:spcPct val="100000"/>
              </a:lnSpc>
              <a:spcBef>
                <a:spcPts val="600"/>
              </a:spcBef>
              <a:spcAft>
                <a:spcPts val="600"/>
              </a:spcAft>
              <a:buSzPts val="1288"/>
              <a:buChar char="◼"/>
              <a:defRPr sz="1400">
                <a:solidFill>
                  <a:schemeClr val="dk2"/>
                </a:solidFill>
              </a:defRPr>
            </a:lvl9pPr>
          </a:lstStyle>
          <a:p>
            <a:endParaRPr/>
          </a:p>
        </p:txBody>
      </p:sp>
      <p:sp>
        <p:nvSpPr>
          <p:cNvPr id="72" name="Google Shape;72;p31"/>
          <p:cNvSpPr txBox="1">
            <a:spLocks noGrp="1"/>
          </p:cNvSpPr>
          <p:nvPr>
            <p:ph type="body" idx="2"/>
          </p:nvPr>
        </p:nvSpPr>
        <p:spPr>
          <a:xfrm>
            <a:off x="4305617" y="5262295"/>
            <a:ext cx="4265327" cy="689515"/>
          </a:xfrm>
          <a:prstGeom prst="rect">
            <a:avLst/>
          </a:prstGeom>
          <a:noFill/>
          <a:ln>
            <a:noFill/>
          </a:ln>
        </p:spPr>
        <p:txBody>
          <a:bodyPr spcFirstLastPara="1" wrap="square" lIns="91425" tIns="45700" rIns="91425" bIns="45700" anchor="ctr" anchorCtr="0">
            <a:normAutofit/>
          </a:bodyPr>
          <a:lstStyle>
            <a:lvl1pPr marL="457200" lvl="0" indent="-228600" algn="r">
              <a:lnSpc>
                <a:spcPct val="100000"/>
              </a:lnSpc>
              <a:spcBef>
                <a:spcPts val="220"/>
              </a:spcBef>
              <a:spcAft>
                <a:spcPts val="0"/>
              </a:spcAft>
              <a:buSzPts val="1012"/>
              <a:buNone/>
              <a:defRPr sz="1100">
                <a:solidFill>
                  <a:schemeClr val="lt1"/>
                </a:solidFill>
              </a:defRPr>
            </a:lvl1pPr>
            <a:lvl2pPr marL="914400" lvl="1" indent="-228600" algn="l">
              <a:lnSpc>
                <a:spcPct val="100000"/>
              </a:lnSpc>
              <a:spcBef>
                <a:spcPts val="600"/>
              </a:spcBef>
              <a:spcAft>
                <a:spcPts val="0"/>
              </a:spcAft>
              <a:buSzPts val="1012"/>
              <a:buNone/>
              <a:defRPr sz="11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73" name="Google Shape;73;p31"/>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1"/>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2D58A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1"/>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sp>
        <p:nvSpPr>
          <p:cNvPr id="77" name="Google Shape;77;p32"/>
          <p:cNvSpPr txBox="1">
            <a:spLocks noGrp="1"/>
          </p:cNvSpPr>
          <p:nvPr>
            <p:ph type="title"/>
          </p:nvPr>
        </p:nvSpPr>
        <p:spPr>
          <a:xfrm>
            <a:off x="581192" y="4693389"/>
            <a:ext cx="7989752"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400"/>
              <a:buFont typeface="Gill Sans"/>
              <a:buNone/>
              <a:defRPr sz="2400" b="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2"/>
          <p:cNvSpPr>
            <a:spLocks noGrp="1"/>
          </p:cNvSpPr>
          <p:nvPr>
            <p:ph type="pic" idx="2"/>
          </p:nvPr>
        </p:nvSpPr>
        <p:spPr>
          <a:xfrm>
            <a:off x="448093" y="599725"/>
            <a:ext cx="8238706" cy="3557252"/>
          </a:xfrm>
          <a:prstGeom prst="rect">
            <a:avLst/>
          </a:prstGeom>
          <a:noFill/>
          <a:ln>
            <a:noFill/>
          </a:ln>
        </p:spPr>
      </p:sp>
      <p:sp>
        <p:nvSpPr>
          <p:cNvPr id="79" name="Google Shape;79;p32"/>
          <p:cNvSpPr txBox="1">
            <a:spLocks noGrp="1"/>
          </p:cNvSpPr>
          <p:nvPr>
            <p:ph type="body" idx="1"/>
          </p:nvPr>
        </p:nvSpPr>
        <p:spPr>
          <a:xfrm>
            <a:off x="581192" y="5260126"/>
            <a:ext cx="7989752" cy="598671"/>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240"/>
              </a:spcBef>
              <a:spcAft>
                <a:spcPts val="0"/>
              </a:spcAft>
              <a:buSzPts val="1104"/>
              <a:buNone/>
              <a:defRPr sz="1200"/>
            </a:lvl1pPr>
            <a:lvl2pPr marL="914400" lvl="1" indent="-228600" algn="l">
              <a:lnSpc>
                <a:spcPct val="100000"/>
              </a:lnSpc>
              <a:spcBef>
                <a:spcPts val="600"/>
              </a:spcBef>
              <a:spcAft>
                <a:spcPts val="0"/>
              </a:spcAft>
              <a:buSzPts val="1104"/>
              <a:buNone/>
              <a:defRPr sz="1200"/>
            </a:lvl2pPr>
            <a:lvl3pPr marL="1371600" lvl="2" indent="-228600" algn="l">
              <a:lnSpc>
                <a:spcPct val="100000"/>
              </a:lnSpc>
              <a:spcBef>
                <a:spcPts val="600"/>
              </a:spcBef>
              <a:spcAft>
                <a:spcPts val="0"/>
              </a:spcAft>
              <a:buSzPts val="920"/>
              <a:buNone/>
              <a:defRPr sz="1000"/>
            </a:lvl3pPr>
            <a:lvl4pPr marL="1828800" lvl="3" indent="-228600" algn="l">
              <a:lnSpc>
                <a:spcPct val="100000"/>
              </a:lnSpc>
              <a:spcBef>
                <a:spcPts val="600"/>
              </a:spcBef>
              <a:spcAft>
                <a:spcPts val="0"/>
              </a:spcAft>
              <a:buSzPts val="828"/>
              <a:buNone/>
              <a:defRPr sz="900"/>
            </a:lvl4pPr>
            <a:lvl5pPr marL="2286000" lvl="4" indent="-228600" algn="l">
              <a:lnSpc>
                <a:spcPct val="100000"/>
              </a:lnSpc>
              <a:spcBef>
                <a:spcPts val="600"/>
              </a:spcBef>
              <a:spcAft>
                <a:spcPts val="0"/>
              </a:spcAft>
              <a:buSzPts val="828"/>
              <a:buNone/>
              <a:defRPr sz="900"/>
            </a:lvl5pPr>
            <a:lvl6pPr marL="2743200" lvl="5" indent="-228600" algn="l">
              <a:lnSpc>
                <a:spcPct val="100000"/>
              </a:lnSpc>
              <a:spcBef>
                <a:spcPts val="600"/>
              </a:spcBef>
              <a:spcAft>
                <a:spcPts val="0"/>
              </a:spcAft>
              <a:buSzPts val="828"/>
              <a:buNone/>
              <a:defRPr sz="900"/>
            </a:lvl6pPr>
            <a:lvl7pPr marL="3200400" lvl="6" indent="-228600" algn="l">
              <a:lnSpc>
                <a:spcPct val="100000"/>
              </a:lnSpc>
              <a:spcBef>
                <a:spcPts val="600"/>
              </a:spcBef>
              <a:spcAft>
                <a:spcPts val="0"/>
              </a:spcAft>
              <a:buSzPts val="828"/>
              <a:buNone/>
              <a:defRPr sz="900"/>
            </a:lvl7pPr>
            <a:lvl8pPr marL="3657600" lvl="7" indent="-228600" algn="l">
              <a:lnSpc>
                <a:spcPct val="100000"/>
              </a:lnSpc>
              <a:spcBef>
                <a:spcPts val="600"/>
              </a:spcBef>
              <a:spcAft>
                <a:spcPts val="0"/>
              </a:spcAft>
              <a:buSzPts val="828"/>
              <a:buNone/>
              <a:defRPr sz="900"/>
            </a:lvl8pPr>
            <a:lvl9pPr marL="4114800" lvl="8" indent="-228600" algn="l">
              <a:lnSpc>
                <a:spcPct val="100000"/>
              </a:lnSpc>
              <a:spcBef>
                <a:spcPts val="600"/>
              </a:spcBef>
              <a:spcAft>
                <a:spcPts val="600"/>
              </a:spcAft>
              <a:buSzPts val="828"/>
              <a:buNone/>
              <a:defRPr sz="900"/>
            </a:lvl9pPr>
          </a:lstStyle>
          <a:p>
            <a:endParaRPr/>
          </a:p>
        </p:txBody>
      </p:sp>
      <p:sp>
        <p:nvSpPr>
          <p:cNvPr id="80" name="Google Shape;80;p32"/>
          <p:cNvSpPr txBox="1">
            <a:spLocks noGrp="1"/>
          </p:cNvSpPr>
          <p:nvPr>
            <p:ph type="dt" idx="10"/>
          </p:nvPr>
        </p:nvSpPr>
        <p:spPr>
          <a:xfrm>
            <a:off x="5559327" y="5956136"/>
            <a:ext cx="21336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2"/>
          <p:cNvSpPr txBox="1">
            <a:spLocks noGrp="1"/>
          </p:cNvSpPr>
          <p:nvPr>
            <p:ph type="ftr" idx="11"/>
          </p:nvPr>
        </p:nvSpPr>
        <p:spPr>
          <a:xfrm>
            <a:off x="581192" y="5951810"/>
            <a:ext cx="487058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2"/>
          <p:cNvSpPr txBox="1">
            <a:spLocks noGrp="1"/>
          </p:cNvSpPr>
          <p:nvPr>
            <p:ph type="sldNum" idx="12"/>
          </p:nvPr>
        </p:nvSpPr>
        <p:spPr>
          <a:xfrm>
            <a:off x="7800476" y="5956136"/>
            <a:ext cx="770468"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1pPr>
            <a:lvl2pPr marL="0" marR="0" lvl="1"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2pPr>
            <a:lvl3pPr marL="0" marR="0" lvl="2"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3pPr>
            <a:lvl4pPr marL="0" marR="0" lvl="3"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4pPr>
            <a:lvl5pPr marL="0" marR="0" lvl="4"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5pPr>
            <a:lvl6pPr marL="0" marR="0" lvl="5"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6pPr>
            <a:lvl7pPr marL="0" marR="0" lvl="6"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7pPr>
            <a:lvl8pPr marL="0" marR="0" lvl="7"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8pPr>
            <a:lvl9pPr marL="0" marR="0" lvl="8" indent="0" algn="l">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581192" y="687474"/>
            <a:ext cx="7989752" cy="1083329"/>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1" name="Google Shape;11;p23"/>
          <p:cNvSpPr txBox="1">
            <a:spLocks noGrp="1"/>
          </p:cNvSpPr>
          <p:nvPr>
            <p:ph type="body" idx="1"/>
          </p:nvPr>
        </p:nvSpPr>
        <p:spPr>
          <a:xfrm>
            <a:off x="581192" y="2228003"/>
            <a:ext cx="7989752" cy="3630794"/>
          </a:xfrm>
          <a:prstGeom prst="rect">
            <a:avLst/>
          </a:prstGeom>
          <a:noFill/>
          <a:ln>
            <a:noFill/>
          </a:ln>
        </p:spPr>
        <p:txBody>
          <a:bodyPr spcFirstLastPara="1" wrap="square" lIns="91425" tIns="45700" rIns="91425" bIns="45700" anchor="ctr" anchorCtr="0">
            <a:normAutofit/>
          </a:bodyPr>
          <a:lstStyle>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22072" algn="l" rtl="0">
              <a:lnSpc>
                <a:spcPct val="100000"/>
              </a:lnSpc>
              <a:spcBef>
                <a:spcPts val="600"/>
              </a:spcBef>
              <a:spcAft>
                <a:spcPts val="0"/>
              </a:spcAft>
              <a:buClr>
                <a:schemeClr val="accent2"/>
              </a:buClr>
              <a:buSzPts val="1472"/>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10388" algn="l" rtl="0">
              <a:lnSpc>
                <a:spcPct val="100000"/>
              </a:lnSpc>
              <a:spcBef>
                <a:spcPts val="600"/>
              </a:spcBef>
              <a:spcAft>
                <a:spcPts val="0"/>
              </a:spcAft>
              <a:buClr>
                <a:schemeClr val="accent2"/>
              </a:buClr>
              <a:buSzPts val="1288"/>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lnSpc>
                <a:spcPct val="100000"/>
              </a:lnSpc>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lnSpc>
                <a:spcPct val="100000"/>
              </a:lnSpc>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12" name="Google Shape;12;p23"/>
          <p:cNvSpPr/>
          <p:nvPr/>
        </p:nvSpPr>
        <p:spPr>
          <a:xfrm>
            <a:off x="448091" y="441325"/>
            <a:ext cx="2719909" cy="10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3"/>
          <p:cNvSpPr/>
          <p:nvPr/>
        </p:nvSpPr>
        <p:spPr>
          <a:xfrm>
            <a:off x="5976001" y="441325"/>
            <a:ext cx="2710800" cy="1080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3"/>
          <p:cNvSpPr/>
          <p:nvPr/>
        </p:nvSpPr>
        <p:spPr>
          <a:xfrm>
            <a:off x="3216601" y="441325"/>
            <a:ext cx="2710800" cy="10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3"/>
          <p:cNvSpPr txBox="1">
            <a:spLocks noGrp="1"/>
          </p:cNvSpPr>
          <p:nvPr>
            <p:ph type="dt" idx="10"/>
          </p:nvPr>
        </p:nvSpPr>
        <p:spPr>
          <a:xfrm>
            <a:off x="5559327" y="6392242"/>
            <a:ext cx="2133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2D58AC"/>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6" name="Google Shape;16;p23"/>
          <p:cNvSpPr txBox="1">
            <a:spLocks noGrp="1"/>
          </p:cNvSpPr>
          <p:nvPr>
            <p:ph type="ftr" idx="11"/>
          </p:nvPr>
        </p:nvSpPr>
        <p:spPr>
          <a:xfrm>
            <a:off x="581192" y="6387916"/>
            <a:ext cx="4870585"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2D58AC"/>
                </a:solidFill>
                <a:latin typeface="Gill Sans"/>
                <a:ea typeface="Gill Sans"/>
                <a:cs typeface="Gill Sans"/>
                <a:sym typeface="Gill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ill Sans"/>
                <a:ea typeface="Gill Sans"/>
                <a:cs typeface="Gill Sans"/>
                <a:sym typeface="Gill Sans"/>
              </a:defRPr>
            </a:lvl9pPr>
          </a:lstStyle>
          <a:p>
            <a:endParaRPr/>
          </a:p>
        </p:txBody>
      </p:sp>
      <p:sp>
        <p:nvSpPr>
          <p:cNvPr id="17" name="Google Shape;17;p23"/>
          <p:cNvSpPr txBox="1">
            <a:spLocks noGrp="1"/>
          </p:cNvSpPr>
          <p:nvPr>
            <p:ph type="sldNum" idx="12"/>
          </p:nvPr>
        </p:nvSpPr>
        <p:spPr>
          <a:xfrm>
            <a:off x="7800476" y="6392242"/>
            <a:ext cx="770468"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rgbClr val="2D58AC"/>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ctrTitle"/>
          </p:nvPr>
        </p:nvSpPr>
        <p:spPr>
          <a:xfrm>
            <a:off x="522501" y="4085920"/>
            <a:ext cx="7989837" cy="1033196"/>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3600"/>
              <a:buFont typeface="Gill Sans"/>
              <a:buNone/>
            </a:pPr>
            <a:r>
              <a:rPr lang="en-US"/>
              <a:t>СУДДІВСТВО ДИЗАЙНУ РОБОТА</a:t>
            </a:r>
            <a:endParaRPr/>
          </a:p>
        </p:txBody>
      </p:sp>
      <p:sp>
        <p:nvSpPr>
          <p:cNvPr id="103" name="Google Shape;103;p2"/>
          <p:cNvSpPr txBox="1">
            <a:spLocks noGrp="1"/>
          </p:cNvSpPr>
          <p:nvPr>
            <p:ph type="subTitle" idx="1"/>
          </p:nvPr>
        </p:nvSpPr>
        <p:spPr>
          <a:xfrm>
            <a:off x="577042" y="5148160"/>
            <a:ext cx="7989900" cy="5904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472"/>
              <a:buNone/>
            </a:pPr>
            <a:r>
              <a:rPr lang="en-US"/>
              <a:t>SESHAN BROTHERS</a:t>
            </a:r>
            <a:endParaRPr/>
          </a:p>
        </p:txBody>
      </p:sp>
      <p:sp>
        <p:nvSpPr>
          <p:cNvPr id="104" name="Google Shape;104;p2"/>
          <p:cNvSpPr txBox="1"/>
          <p:nvPr/>
        </p:nvSpPr>
        <p:spPr>
          <a:xfrm>
            <a:off x="462150" y="5659050"/>
            <a:ext cx="8219700" cy="445200"/>
          </a:xfrm>
          <a:prstGeom prst="rect">
            <a:avLst/>
          </a:prstGeom>
          <a:noFill/>
          <a:ln>
            <a:noFill/>
          </a:ln>
        </p:spPr>
        <p:txBody>
          <a:bodyPr spcFirstLastPara="1" wrap="square" lIns="91425" tIns="91425" rIns="91425" bIns="91425" anchor="t" anchorCtr="0">
            <a:spAutoFit/>
          </a:bodyPr>
          <a:lstStyle/>
          <a:p>
            <a:pPr marL="342900" lvl="0" indent="-179324" algn="l" rtl="0">
              <a:spcBef>
                <a:spcPts val="1160"/>
              </a:spcBef>
              <a:spcAft>
                <a:spcPts val="0"/>
              </a:spcAft>
              <a:buNone/>
            </a:pPr>
            <a:r>
              <a:rPr lang="en-US" sz="1691">
                <a:solidFill>
                  <a:schemeClr val="lt1"/>
                </a:solidFill>
                <a:latin typeface="Gill Sans"/>
                <a:ea typeface="Gill Sans"/>
                <a:cs typeface="Gill Sans"/>
                <a:sym typeface="Gill Sans"/>
              </a:rPr>
              <a:t>Переведено на українську мову групою Neve Hadassah Atid Plus ІЗРАЇЛЬ  #1708</a:t>
            </a:r>
            <a:endParaRPr sz="1691">
              <a:solidFill>
                <a:schemeClr val="lt1"/>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0"/>
          <p:cNvSpPr txBox="1">
            <a:spLocks noGrp="1"/>
          </p:cNvSpPr>
          <p:nvPr>
            <p:ph type="title"/>
          </p:nvPr>
        </p:nvSpPr>
        <p:spPr>
          <a:xfrm>
            <a:off x="581192" y="687475"/>
            <a:ext cx="7989752" cy="5967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en-US"/>
              <a:t>ЗАКЛЮЧНІ ДУМКИ</a:t>
            </a:r>
            <a:endParaRPr/>
          </a:p>
        </p:txBody>
      </p:sp>
      <p:sp>
        <p:nvSpPr>
          <p:cNvPr id="214" name="Google Shape;214;p20"/>
          <p:cNvSpPr txBox="1">
            <a:spLocks noGrp="1"/>
          </p:cNvSpPr>
          <p:nvPr>
            <p:ph type="body" idx="1"/>
          </p:nvPr>
        </p:nvSpPr>
        <p:spPr>
          <a:xfrm>
            <a:off x="462775" y="1519625"/>
            <a:ext cx="4747800" cy="4903800"/>
          </a:xfrm>
          <a:prstGeom prst="rect">
            <a:avLst/>
          </a:prstGeom>
          <a:noFill/>
          <a:ln>
            <a:noFill/>
          </a:ln>
        </p:spPr>
        <p:txBody>
          <a:bodyPr spcFirstLastPara="1" wrap="square" lIns="91425" tIns="45700" rIns="91425" bIns="45700" anchor="t" anchorCtr="0">
            <a:normAutofit fontScale="85000" lnSpcReduction="20000"/>
          </a:bodyPr>
          <a:lstStyle/>
          <a:p>
            <a:pPr marL="306000" lvl="0" indent="-284967" algn="l" rtl="0">
              <a:lnSpc>
                <a:spcPct val="100000"/>
              </a:lnSpc>
              <a:spcBef>
                <a:spcPts val="0"/>
              </a:spcBef>
              <a:spcAft>
                <a:spcPts val="0"/>
              </a:spcAft>
              <a:buSzPct val="92000"/>
              <a:buChar char="◼"/>
            </a:pPr>
            <a:r>
              <a:rPr lang="en-US" sz="2400"/>
              <a:t>Незважаючи на те, що в блок-схемі суддів дизайн робота розглядається як «пояснення», а не як презентація, вам наполегливо рекомендується підготувати та відпрацювати офіційну презентацію</a:t>
            </a:r>
            <a:endParaRPr/>
          </a:p>
          <a:p>
            <a:pPr marL="306000" lvl="0" indent="-271894" algn="l" rtl="0">
              <a:lnSpc>
                <a:spcPct val="100000"/>
              </a:lnSpc>
              <a:spcBef>
                <a:spcPts val="0"/>
              </a:spcBef>
              <a:spcAft>
                <a:spcPts val="0"/>
              </a:spcAft>
              <a:buSzPct val="149189"/>
              <a:buChar char="◼"/>
            </a:pPr>
            <a:r>
              <a:rPr lang="en-US" sz="2400"/>
              <a:t>Таким чином ви гарантуєте, що все, чим ви хочете поділитися про процес проектування робота, охоплено</a:t>
            </a:r>
            <a:br>
              <a:rPr lang="en-US" sz="2400"/>
            </a:br>
            <a:endParaRPr/>
          </a:p>
          <a:p>
            <a:pPr marL="306000" lvl="0" indent="-271894" algn="l" rtl="0">
              <a:lnSpc>
                <a:spcPct val="100000"/>
              </a:lnSpc>
              <a:spcBef>
                <a:spcPts val="0"/>
              </a:spcBef>
              <a:spcAft>
                <a:spcPts val="0"/>
              </a:spcAft>
              <a:buSzPct val="149189"/>
              <a:buChar char="◼"/>
            </a:pPr>
            <a:r>
              <a:rPr lang="en-US" sz="2400"/>
              <a:t>Подумайте про цю сесію як про показ і розповідь. Ви покажете свого робота, вкладення та код, а також поясните процес, що стоїть за ними</a:t>
            </a:r>
            <a:br>
              <a:rPr lang="en-US" sz="2400"/>
            </a:br>
            <a:endParaRPr/>
          </a:p>
          <a:p>
            <a:pPr marL="306000" lvl="0" indent="-271894" algn="l" rtl="0">
              <a:lnSpc>
                <a:spcPct val="100000"/>
              </a:lnSpc>
              <a:spcBef>
                <a:spcPts val="0"/>
              </a:spcBef>
              <a:spcAft>
                <a:spcPts val="0"/>
              </a:spcAft>
              <a:buSzPct val="149189"/>
              <a:buChar char="◼"/>
            </a:pPr>
            <a:r>
              <a:rPr lang="en-US" sz="2400"/>
              <a:t>Знову охоплюйте все в рубриці!</a:t>
            </a:r>
            <a:br>
              <a:rPr lang="en-US" sz="2400"/>
            </a:br>
            <a:endParaRPr/>
          </a:p>
        </p:txBody>
      </p:sp>
      <p:sp>
        <p:nvSpPr>
          <p:cNvPr id="215" name="Google Shape;215;p20"/>
          <p:cNvSpPr txBox="1">
            <a:spLocks noGrp="1"/>
          </p:cNvSpPr>
          <p:nvPr>
            <p:ph type="ftr" idx="11"/>
          </p:nvPr>
        </p:nvSpPr>
        <p:spPr>
          <a:xfrm>
            <a:off x="1989767" y="6505291"/>
            <a:ext cx="4870485" cy="3651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2022, FLL Tutorials</a:t>
            </a:r>
            <a:endParaRPr/>
          </a:p>
        </p:txBody>
      </p:sp>
      <p:pic>
        <p:nvPicPr>
          <p:cNvPr id="216" name="Google Shape;216;p20" descr="Chart  Description automatically generated with low confidence"/>
          <p:cNvPicPr preferRelativeResize="0"/>
          <p:nvPr/>
        </p:nvPicPr>
        <p:blipFill rotWithShape="1">
          <a:blip r:embed="rId3">
            <a:alphaModFix/>
          </a:blip>
          <a:srcRect/>
          <a:stretch/>
        </p:blipFill>
        <p:spPr>
          <a:xfrm>
            <a:off x="5337588" y="1640114"/>
            <a:ext cx="3401864" cy="4564894"/>
          </a:xfrm>
          <a:prstGeom prst="rect">
            <a:avLst/>
          </a:prstGeom>
          <a:noFill/>
          <a:ln>
            <a:noFill/>
          </a:ln>
        </p:spPr>
      </p:pic>
      <p:sp>
        <p:nvSpPr>
          <p:cNvPr id="7" name="Google Shape;135;p8"/>
          <p:cNvSpPr txBox="1"/>
          <p:nvPr/>
        </p:nvSpPr>
        <p:spPr>
          <a:xfrm>
            <a:off x="3733457" y="6387916"/>
            <a:ext cx="5410543" cy="494977"/>
          </a:xfrm>
          <a:prstGeom prst="rect">
            <a:avLst/>
          </a:prstGeom>
          <a:solidFill>
            <a:schemeClr val="lt1"/>
          </a:solidFill>
          <a:ln>
            <a:noFill/>
          </a:ln>
        </p:spPr>
        <p:txBody>
          <a:bodyPr spcFirstLastPara="1" wrap="square" lIns="91425" tIns="91425" rIns="91425" bIns="91425" anchor="t" anchorCtr="0">
            <a:spAutoFit/>
          </a:bodyPr>
          <a:lstStyle/>
          <a:p>
            <a:pPr marL="306000" marR="0" lvl="0" indent="-158781" algn="r" rtl="0">
              <a:lnSpc>
                <a:spcPct val="100000"/>
              </a:lnSpc>
              <a:spcBef>
                <a:spcPts val="1104"/>
              </a:spcBef>
              <a:spcAft>
                <a:spcPts val="0"/>
              </a:spcAft>
              <a:buNone/>
            </a:pPr>
            <a:r>
              <a:rPr lang="en-US" sz="1100" dirty="0" err="1">
                <a:solidFill>
                  <a:schemeClr val="dk2"/>
                </a:solidFill>
                <a:latin typeface="Gill Sans"/>
                <a:ea typeface="Gill Sans"/>
                <a:cs typeface="Gill Sans"/>
                <a:sym typeface="Gill Sans"/>
              </a:rPr>
              <a:t>Переведено</a:t>
            </a:r>
            <a:r>
              <a:rPr lang="en-US" sz="1100" dirty="0">
                <a:solidFill>
                  <a:schemeClr val="dk2"/>
                </a:solidFill>
                <a:latin typeface="Gill Sans"/>
                <a:ea typeface="Gill Sans"/>
                <a:cs typeface="Gill Sans"/>
                <a:sym typeface="Gill Sans"/>
              </a:rPr>
              <a:t> </a:t>
            </a:r>
            <a:r>
              <a:rPr lang="en-US" sz="1100" dirty="0" err="1">
                <a:solidFill>
                  <a:schemeClr val="dk2"/>
                </a:solidFill>
                <a:latin typeface="Gill Sans"/>
                <a:ea typeface="Gill Sans"/>
                <a:cs typeface="Gill Sans"/>
                <a:sym typeface="Gill Sans"/>
              </a:rPr>
              <a:t>на</a:t>
            </a:r>
            <a:r>
              <a:rPr lang="en-US" sz="1100" dirty="0">
                <a:solidFill>
                  <a:schemeClr val="dk2"/>
                </a:solidFill>
                <a:latin typeface="Gill Sans"/>
                <a:ea typeface="Gill Sans"/>
                <a:cs typeface="Gill Sans"/>
                <a:sym typeface="Gill Sans"/>
              </a:rPr>
              <a:t> </a:t>
            </a:r>
            <a:r>
              <a:rPr lang="en-US" sz="1100" dirty="0" err="1">
                <a:solidFill>
                  <a:schemeClr val="dk2"/>
                </a:solidFill>
                <a:latin typeface="Gill Sans"/>
                <a:ea typeface="Gill Sans"/>
                <a:cs typeface="Gill Sans"/>
                <a:sym typeface="Gill Sans"/>
              </a:rPr>
              <a:t>українську</a:t>
            </a:r>
            <a:r>
              <a:rPr lang="en-US" sz="1100" dirty="0">
                <a:solidFill>
                  <a:schemeClr val="dk2"/>
                </a:solidFill>
                <a:latin typeface="Gill Sans"/>
                <a:ea typeface="Gill Sans"/>
                <a:cs typeface="Gill Sans"/>
                <a:sym typeface="Gill Sans"/>
              </a:rPr>
              <a:t> </a:t>
            </a:r>
            <a:r>
              <a:rPr lang="en-US" sz="1100" dirty="0" err="1">
                <a:solidFill>
                  <a:schemeClr val="dk2"/>
                </a:solidFill>
                <a:latin typeface="Gill Sans"/>
                <a:ea typeface="Gill Sans"/>
                <a:cs typeface="Gill Sans"/>
                <a:sym typeface="Gill Sans"/>
              </a:rPr>
              <a:t>мову</a:t>
            </a:r>
            <a:r>
              <a:rPr lang="en-US" sz="1100" dirty="0">
                <a:solidFill>
                  <a:schemeClr val="dk2"/>
                </a:solidFill>
                <a:latin typeface="Gill Sans"/>
                <a:ea typeface="Gill Sans"/>
                <a:cs typeface="Gill Sans"/>
                <a:sym typeface="Gill Sans"/>
              </a:rPr>
              <a:t> </a:t>
            </a:r>
            <a:r>
              <a:rPr lang="en-US" sz="1100" dirty="0" err="1">
                <a:solidFill>
                  <a:schemeClr val="dk2"/>
                </a:solidFill>
                <a:latin typeface="Gill Sans"/>
                <a:ea typeface="Gill Sans"/>
                <a:cs typeface="Gill Sans"/>
                <a:sym typeface="Gill Sans"/>
              </a:rPr>
              <a:t>групою</a:t>
            </a:r>
            <a:r>
              <a:rPr lang="en-US" sz="1100" dirty="0">
                <a:solidFill>
                  <a:schemeClr val="dk2"/>
                </a:solidFill>
                <a:latin typeface="Gill Sans"/>
                <a:ea typeface="Gill Sans"/>
                <a:cs typeface="Gill Sans"/>
                <a:sym typeface="Gill Sans"/>
              </a:rPr>
              <a:t> Neve Hadassah </a:t>
            </a:r>
            <a:r>
              <a:rPr lang="en-US" sz="1100" dirty="0" err="1">
                <a:solidFill>
                  <a:schemeClr val="dk2"/>
                </a:solidFill>
                <a:latin typeface="Gill Sans"/>
                <a:ea typeface="Gill Sans"/>
                <a:cs typeface="Gill Sans"/>
                <a:sym typeface="Gill Sans"/>
              </a:rPr>
              <a:t>Atid</a:t>
            </a:r>
            <a:r>
              <a:rPr lang="en-US" sz="1100" dirty="0">
                <a:solidFill>
                  <a:schemeClr val="dk2"/>
                </a:solidFill>
                <a:latin typeface="Gill Sans"/>
                <a:ea typeface="Gill Sans"/>
                <a:cs typeface="Gill Sans"/>
                <a:sym typeface="Gill Sans"/>
              </a:rPr>
              <a:t> Plus ІЗРАЇЛЬ  #1708</a:t>
            </a:r>
            <a:endParaRPr sz="1100" dirty="0">
              <a:solidFill>
                <a:schemeClr val="dk2"/>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2"/>
          <p:cNvSpPr txBox="1">
            <a:spLocks noGrp="1"/>
          </p:cNvSpPr>
          <p:nvPr>
            <p:ph type="title"/>
          </p:nvPr>
        </p:nvSpPr>
        <p:spPr>
          <a:xfrm>
            <a:off x="581192" y="687475"/>
            <a:ext cx="7989752" cy="5967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en-US"/>
              <a:t>ТВОРЦІ</a:t>
            </a:r>
            <a:endParaRPr/>
          </a:p>
        </p:txBody>
      </p:sp>
      <p:sp>
        <p:nvSpPr>
          <p:cNvPr id="224" name="Google Shape;224;p22"/>
          <p:cNvSpPr txBox="1">
            <a:spLocks noGrp="1"/>
          </p:cNvSpPr>
          <p:nvPr>
            <p:ph type="body" idx="1"/>
          </p:nvPr>
        </p:nvSpPr>
        <p:spPr>
          <a:xfrm>
            <a:off x="433420" y="1314831"/>
            <a:ext cx="8238630" cy="4353144"/>
          </a:xfrm>
          <a:prstGeom prst="rect">
            <a:avLst/>
          </a:prstGeom>
          <a:noFill/>
          <a:ln>
            <a:noFill/>
          </a:ln>
        </p:spPr>
        <p:txBody>
          <a:bodyPr spcFirstLastPara="1" wrap="square" lIns="91425" tIns="45700" rIns="91425" bIns="45700" anchor="t" anchorCtr="0">
            <a:normAutofit/>
          </a:bodyPr>
          <a:lstStyle/>
          <a:p>
            <a:pPr marL="342900" lvl="0" indent="-179324" algn="l" rtl="0">
              <a:lnSpc>
                <a:spcPct val="100000"/>
              </a:lnSpc>
              <a:spcBef>
                <a:spcPts val="1160"/>
              </a:spcBef>
              <a:spcAft>
                <a:spcPts val="0"/>
              </a:spcAft>
              <a:buSzPts val="2576"/>
              <a:buFont typeface="Arial"/>
              <a:buNone/>
            </a:pPr>
            <a:r>
              <a:rPr lang="en-US"/>
              <a:t>Цей посібник створили Санджай Сешан і Арвінд Сешан</a:t>
            </a:r>
            <a:endParaRPr sz="2800"/>
          </a:p>
          <a:p>
            <a:pPr marL="342900" marR="0" lvl="0" indent="-179324" algn="l" rtl="0">
              <a:lnSpc>
                <a:spcPct val="100000"/>
              </a:lnSpc>
              <a:spcBef>
                <a:spcPts val="1160"/>
              </a:spcBef>
              <a:spcAft>
                <a:spcPts val="0"/>
              </a:spcAft>
              <a:buClr>
                <a:srgbClr val="000000"/>
              </a:buClr>
              <a:buSzPts val="2576"/>
              <a:buFont typeface="Arial"/>
              <a:buNone/>
            </a:pPr>
            <a:r>
              <a:rPr lang="en-US" sz="3191"/>
              <a:t>Переведено на українську мову групою Neve Hadassah Atid Plus ІЗРАЇЛЬ  #1708</a:t>
            </a:r>
            <a:endParaRPr sz="3191"/>
          </a:p>
          <a:p>
            <a:pPr marL="342900" lvl="0" indent="-179324" algn="l" rtl="0">
              <a:lnSpc>
                <a:spcPct val="100000"/>
              </a:lnSpc>
              <a:spcBef>
                <a:spcPts val="1160"/>
              </a:spcBef>
              <a:spcAft>
                <a:spcPts val="0"/>
              </a:spcAft>
              <a:buSzPts val="3312"/>
              <a:buFont typeface="Arial"/>
              <a:buNone/>
            </a:pPr>
            <a:r>
              <a:rPr lang="en-US"/>
              <a:t>Більше уроків на www.ev3lessons.com і www.flltutorials.com</a:t>
            </a:r>
            <a:br>
              <a:rPr lang="en-US"/>
            </a:br>
            <a:endParaRPr/>
          </a:p>
        </p:txBody>
      </p:sp>
      <p:sp>
        <p:nvSpPr>
          <p:cNvPr id="225" name="Google Shape;225;p22"/>
          <p:cNvSpPr/>
          <p:nvPr/>
        </p:nvSpPr>
        <p:spPr>
          <a:xfrm>
            <a:off x="457199" y="5391957"/>
            <a:ext cx="7913347" cy="923330"/>
          </a:xfrm>
          <a:prstGeom prst="rect">
            <a:avLst/>
          </a:prstGeom>
          <a:solidFill>
            <a:srgbClr val="F5F5F5"/>
          </a:solid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4374B7"/>
              </a:buClr>
              <a:buSzPts val="2000"/>
              <a:buFont typeface="Helvetica Neue"/>
              <a:buNone/>
            </a:pPr>
            <a:r>
              <a:rPr lang="en-US" sz="2000" b="0" i="0" u="none" strike="noStrike" cap="none">
                <a:solidFill>
                  <a:srgbClr val="4374B7"/>
                </a:solidFill>
                <a:latin typeface="Helvetica Neue"/>
                <a:ea typeface="Helvetica Neue"/>
                <a:cs typeface="Helvetica Neue"/>
                <a:sym typeface="Helvetica Neue"/>
              </a:rPr>
              <a:t>                         </a:t>
            </a:r>
            <a:r>
              <a:rPr lang="en-US" sz="1600" b="0" i="0" u="none" strike="noStrike" cap="none">
                <a:solidFill>
                  <a:schemeClr val="dk1"/>
                </a:solidFill>
                <a:latin typeface="Arial"/>
                <a:ea typeface="Arial"/>
                <a:cs typeface="Arial"/>
                <a:sym typeface="Arial"/>
              </a:rPr>
              <a:t/>
            </a:r>
            <a:br>
              <a:rPr lang="en-US" sz="1600" b="0" i="0" u="none" strike="noStrike" cap="none">
                <a:solidFill>
                  <a:schemeClr val="dk1"/>
                </a:solidFill>
                <a:latin typeface="Arial"/>
                <a:ea typeface="Arial"/>
                <a:cs typeface="Arial"/>
                <a:sym typeface="Arial"/>
              </a:rPr>
            </a:br>
            <a:r>
              <a:rPr lang="en-US" sz="2000" b="0" i="0" u="none" strike="noStrike" cap="none">
                <a:solidFill>
                  <a:srgbClr val="000000"/>
                </a:solidFill>
                <a:latin typeface="Helvetica Neue"/>
                <a:ea typeface="Helvetica Neue"/>
                <a:cs typeface="Helvetica Neue"/>
                <a:sym typeface="Helvetica Neue"/>
              </a:rPr>
              <a:t>This work is licensed under a </a:t>
            </a:r>
            <a:r>
              <a:rPr lang="en-US" sz="2000" b="0" i="0" u="sng" strike="noStrike" cap="none">
                <a:solidFill>
                  <a:srgbClr val="4374B7"/>
                </a:solidFill>
                <a:latin typeface="Helvetica Neue"/>
                <a:ea typeface="Helvetica Neue"/>
                <a:cs typeface="Helvetica Neue"/>
                <a:sym typeface="Helvetica Neue"/>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Creative Commons Attribution-NonCommercial-ShareAlike 4.0 International License</a:t>
            </a:r>
            <a:r>
              <a:rPr lang="en-US" sz="2000" b="0" i="0" u="none" strike="noStrike" cap="none">
                <a:solidFill>
                  <a:srgbClr val="000000"/>
                </a:solidFill>
                <a:latin typeface="Helvetica Neue"/>
                <a:ea typeface="Helvetica Neue"/>
                <a:cs typeface="Helvetica Neue"/>
                <a:sym typeface="Helvetica Neue"/>
              </a:rPr>
              <a:t>.</a:t>
            </a:r>
            <a:r>
              <a:rPr lang="en-US" sz="1600" b="0" i="0" u="none" strike="noStrike" cap="none">
                <a:solidFill>
                  <a:schemeClr val="dk1"/>
                </a:solidFill>
                <a:latin typeface="Arial"/>
                <a:ea typeface="Arial"/>
                <a:cs typeface="Arial"/>
                <a:sym typeface="Arial"/>
              </a:rPr>
              <a:t> </a:t>
            </a:r>
            <a:endParaRPr sz="2000" b="0" i="0" u="none" strike="noStrike" cap="none">
              <a:solidFill>
                <a:srgbClr val="4374B7"/>
              </a:solidFill>
              <a:latin typeface="Helvetica Neue"/>
              <a:ea typeface="Helvetica Neue"/>
              <a:cs typeface="Helvetica Neue"/>
              <a:sym typeface="Helvetica Neue"/>
            </a:endParaRPr>
          </a:p>
        </p:txBody>
      </p:sp>
      <p:pic>
        <p:nvPicPr>
          <p:cNvPr id="226" name="Google Shape;226;p22" descr="Creative Commons License">
            <a:hlinkClick r:id="rId3"/>
          </p:cNvPr>
          <p:cNvPicPr preferRelativeResize="0"/>
          <p:nvPr/>
        </p:nvPicPr>
        <p:blipFill rotWithShape="1">
          <a:blip r:embed="rId4">
            <a:alphaModFix/>
          </a:blip>
          <a:srcRect/>
          <a:stretch/>
        </p:blipFill>
        <p:spPr>
          <a:xfrm>
            <a:off x="5934062" y="4417250"/>
            <a:ext cx="2161449" cy="761422"/>
          </a:xfrm>
          <a:prstGeom prst="rect">
            <a:avLst/>
          </a:prstGeom>
          <a:noFill/>
          <a:ln>
            <a:noFill/>
          </a:ln>
        </p:spPr>
      </p:pic>
      <p:sp>
        <p:nvSpPr>
          <p:cNvPr id="227" name="Google Shape;227;p22"/>
          <p:cNvSpPr txBox="1">
            <a:spLocks noGrp="1"/>
          </p:cNvSpPr>
          <p:nvPr>
            <p:ph type="sldNum" idx="12"/>
          </p:nvPr>
        </p:nvSpPr>
        <p:spPr>
          <a:xfrm>
            <a:off x="7800476" y="6392242"/>
            <a:ext cx="770468" cy="3651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fld id="{00000000-1234-1234-1234-123412341234}" type="slidenum">
              <a:rPr lang="en-US"/>
              <a:t>11</a:t>
            </a:fld>
            <a:endParaRPr/>
          </a:p>
        </p:txBody>
      </p:sp>
      <p:sp>
        <p:nvSpPr>
          <p:cNvPr id="228" name="Google Shape;228;p22"/>
          <p:cNvSpPr txBox="1">
            <a:spLocks noGrp="1"/>
          </p:cNvSpPr>
          <p:nvPr>
            <p:ph type="ftr" idx="11"/>
          </p:nvPr>
        </p:nvSpPr>
        <p:spPr>
          <a:xfrm>
            <a:off x="581192" y="6387916"/>
            <a:ext cx="4870585" cy="3651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2022, FLL Tutorials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581192" y="687475"/>
            <a:ext cx="7989752" cy="5967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en-US"/>
              <a:t>ОГЛЯД ДИЗАЙНУ РОБОТА</a:t>
            </a:r>
            <a:endParaRPr/>
          </a:p>
        </p:txBody>
      </p:sp>
      <p:sp>
        <p:nvSpPr>
          <p:cNvPr id="110" name="Google Shape;110;p4"/>
          <p:cNvSpPr txBox="1">
            <a:spLocks noGrp="1"/>
          </p:cNvSpPr>
          <p:nvPr>
            <p:ph type="sldNum" idx="12"/>
          </p:nvPr>
        </p:nvSpPr>
        <p:spPr>
          <a:xfrm>
            <a:off x="7800476" y="6392242"/>
            <a:ext cx="770468" cy="3651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fld id="{00000000-1234-1234-1234-123412341234}" type="slidenum">
              <a:rPr lang="en-US"/>
              <a:t>2</a:t>
            </a:fld>
            <a:endParaRPr/>
          </a:p>
        </p:txBody>
      </p:sp>
      <p:sp>
        <p:nvSpPr>
          <p:cNvPr id="111" name="Google Shape;111;p4"/>
          <p:cNvSpPr txBox="1">
            <a:spLocks noGrp="1"/>
          </p:cNvSpPr>
          <p:nvPr>
            <p:ph type="ftr" idx="11"/>
          </p:nvPr>
        </p:nvSpPr>
        <p:spPr>
          <a:xfrm>
            <a:off x="581192" y="6387916"/>
            <a:ext cx="4870585" cy="3651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2022, FLL Tutorials</a:t>
            </a:r>
            <a:endParaRPr/>
          </a:p>
        </p:txBody>
      </p:sp>
      <p:sp>
        <p:nvSpPr>
          <p:cNvPr id="113" name="Google Shape;113;p4"/>
          <p:cNvSpPr txBox="1"/>
          <p:nvPr/>
        </p:nvSpPr>
        <p:spPr>
          <a:xfrm>
            <a:off x="601580" y="1892774"/>
            <a:ext cx="3550710" cy="41670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dirty="0" err="1">
                <a:solidFill>
                  <a:srgbClr val="000000"/>
                </a:solidFill>
                <a:latin typeface="Arial"/>
                <a:ea typeface="Arial"/>
                <a:cs typeface="Arial"/>
                <a:sym typeface="Arial"/>
              </a:rPr>
              <a:t>Оцінка</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дизайну</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роботів</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зосереджена</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на</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процесі</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dirty="0" err="1">
                <a:solidFill>
                  <a:srgbClr val="000000"/>
                </a:solidFill>
                <a:latin typeface="Arial"/>
                <a:ea typeface="Arial"/>
                <a:cs typeface="Arial"/>
                <a:sym typeface="Arial"/>
              </a:rPr>
              <a:t>Поговоріть</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із</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суддями</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про</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свій</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процес</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проектування</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про</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те</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як</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ви</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прийшли</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до</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своїх</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ідей</a:t>
            </a:r>
            <a:r>
              <a:rPr lang="en-US" sz="1800" b="0" i="0" u="none" strike="noStrike" cap="none" dirty="0">
                <a:solidFill>
                  <a:srgbClr val="000000"/>
                </a:solidFill>
                <a:latin typeface="Arial"/>
                <a:ea typeface="Arial"/>
                <a:cs typeface="Arial"/>
                <a:sym typeface="Arial"/>
              </a:rPr>
              <a:t> і </a:t>
            </a:r>
            <a:r>
              <a:rPr lang="en-US" sz="1800" b="0" i="0" u="none" strike="noStrike" cap="none" dirty="0" err="1">
                <a:solidFill>
                  <a:srgbClr val="000000"/>
                </a:solidFill>
                <a:latin typeface="Arial"/>
                <a:ea typeface="Arial"/>
                <a:cs typeface="Arial"/>
                <a:sym typeface="Arial"/>
              </a:rPr>
              <a:t>як</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ви</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їх</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вдосконалили</a:t>
            </a:r>
            <a:r>
              <a:rPr lang="en-US" sz="1800" b="0" i="0" u="none" strike="noStrike" cap="none" dirty="0">
                <a:solidFill>
                  <a:srgbClr val="000000"/>
                </a:solidFill>
                <a:latin typeface="Arial"/>
                <a:ea typeface="Arial"/>
                <a:cs typeface="Arial"/>
                <a:sym typeface="Arial"/>
              </a:rPr>
              <a:t/>
            </a:r>
            <a:br>
              <a:rPr lang="en-US" sz="1800" b="0" i="0" u="none" strike="noStrike" cap="none" dirty="0">
                <a:solidFill>
                  <a:srgbClr val="000000"/>
                </a:solidFill>
                <a:latin typeface="Arial"/>
                <a:ea typeface="Arial"/>
                <a:cs typeface="Arial"/>
                <a:sym typeface="Arial"/>
              </a:rPr>
            </a:b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dirty="0" err="1">
                <a:solidFill>
                  <a:srgbClr val="000000"/>
                </a:solidFill>
                <a:latin typeface="Arial"/>
                <a:ea typeface="Arial"/>
                <a:cs typeface="Arial"/>
                <a:sym typeface="Arial"/>
              </a:rPr>
              <a:t>Переконайтеся</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що</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всі</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члени</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команди</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залучені</a:t>
            </a:r>
            <a:r>
              <a:rPr lang="en-US" sz="1800" b="0" i="0" u="none" strike="noStrike" cap="none" dirty="0">
                <a:solidFill>
                  <a:srgbClr val="000000"/>
                </a:solidFill>
                <a:latin typeface="Arial"/>
                <a:ea typeface="Arial"/>
                <a:cs typeface="Arial"/>
                <a:sym typeface="Arial"/>
              </a:rPr>
              <a:t/>
            </a:r>
            <a:br>
              <a:rPr lang="en-US" sz="1800" b="0" i="0" u="none" strike="noStrike" cap="none" dirty="0">
                <a:solidFill>
                  <a:srgbClr val="000000"/>
                </a:solidFill>
                <a:latin typeface="Arial"/>
                <a:ea typeface="Arial"/>
                <a:cs typeface="Arial"/>
                <a:sym typeface="Arial"/>
              </a:rPr>
            </a:b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dirty="0" err="1">
                <a:solidFill>
                  <a:srgbClr val="000000"/>
                </a:solidFill>
                <a:latin typeface="Arial"/>
                <a:ea typeface="Arial"/>
                <a:cs typeface="Arial"/>
                <a:sym typeface="Arial"/>
              </a:rPr>
              <a:t>Під</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час</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вашої</a:t>
            </a:r>
            <a:r>
              <a:rPr lang="en-US" sz="1800" b="0" i="0" u="none" strike="noStrike" cap="none" dirty="0">
                <a:solidFill>
                  <a:srgbClr val="000000"/>
                </a:solidFill>
                <a:latin typeface="Arial"/>
                <a:ea typeface="Arial"/>
                <a:cs typeface="Arial"/>
                <a:sym typeface="Arial"/>
              </a:rPr>
              <a:t> 5-хвилинної </a:t>
            </a:r>
            <a:r>
              <a:rPr lang="en-US" sz="1800" b="0" i="0" u="none" strike="noStrike" cap="none" dirty="0" err="1">
                <a:solidFill>
                  <a:srgbClr val="000000"/>
                </a:solidFill>
                <a:latin typeface="Arial"/>
                <a:ea typeface="Arial"/>
                <a:cs typeface="Arial"/>
                <a:sym typeface="Arial"/>
              </a:rPr>
              <a:t>презентації</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вам</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потрібно</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охопити</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всі</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компоненти</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рубрики</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Робот</a:t>
            </a:r>
            <a:r>
              <a:rPr lang="en-US" sz="1800" b="0" i="0" u="none" strike="noStrike" cap="none" dirty="0">
                <a:solidFill>
                  <a:srgbClr val="000000"/>
                </a:solidFill>
                <a:latin typeface="Arial"/>
                <a:ea typeface="Arial"/>
                <a:cs typeface="Arial"/>
                <a:sym typeface="Arial"/>
              </a:rPr>
              <a:t> </a:t>
            </a:r>
            <a:r>
              <a:rPr lang="en-US" sz="1800" b="0" i="0" u="none" strike="noStrike" cap="none" dirty="0" err="1">
                <a:solidFill>
                  <a:srgbClr val="000000"/>
                </a:solidFill>
                <a:latin typeface="Arial"/>
                <a:ea typeface="Arial"/>
                <a:cs typeface="Arial"/>
                <a:sym typeface="Arial"/>
              </a:rPr>
              <a:t>Дизайн</a:t>
            </a:r>
            <a:r>
              <a:rPr lang="en-US" sz="1800" b="0" i="0" u="none" strike="noStrike" cap="none" dirty="0">
                <a:solidFill>
                  <a:srgbClr val="000000"/>
                </a:solidFill>
                <a:latin typeface="Arial"/>
                <a:ea typeface="Arial"/>
                <a:cs typeface="Arial"/>
                <a:sym typeface="Arial"/>
              </a:rPr>
              <a:t>».</a:t>
            </a:r>
            <a:br>
              <a:rPr lang="en-US" sz="1800" b="0" i="0" u="none" strike="noStrike" cap="none" dirty="0">
                <a:solidFill>
                  <a:srgbClr val="000000"/>
                </a:solidFill>
                <a:latin typeface="Arial"/>
                <a:ea typeface="Arial"/>
                <a:cs typeface="Arial"/>
                <a:sym typeface="Arial"/>
              </a:rPr>
            </a:br>
            <a:endParaRPr dirty="0"/>
          </a:p>
        </p:txBody>
      </p:sp>
      <p:sp>
        <p:nvSpPr>
          <p:cNvPr id="114" name="Google Shape;114;p4"/>
          <p:cNvSpPr txBox="1"/>
          <p:nvPr/>
        </p:nvSpPr>
        <p:spPr>
          <a:xfrm>
            <a:off x="5115477" y="6411754"/>
            <a:ext cx="3945300" cy="446246"/>
          </a:xfrm>
          <a:prstGeom prst="rect">
            <a:avLst/>
          </a:prstGeom>
          <a:noFill/>
          <a:ln>
            <a:noFill/>
          </a:ln>
        </p:spPr>
        <p:txBody>
          <a:bodyPr spcFirstLastPara="1" wrap="square" lIns="91425" tIns="91425" rIns="91425" bIns="91425" anchor="t" anchorCtr="0">
            <a:spAutoFit/>
          </a:bodyPr>
          <a:lstStyle/>
          <a:p>
            <a:pPr marL="342900" lvl="0" indent="-179324" algn="r" rtl="0">
              <a:spcBef>
                <a:spcPts val="1160"/>
              </a:spcBef>
              <a:spcAft>
                <a:spcPts val="0"/>
              </a:spcAft>
              <a:buNone/>
            </a:pPr>
            <a:r>
              <a:rPr lang="en-US" sz="700" dirty="0" err="1">
                <a:sym typeface="Gill Sans"/>
              </a:rPr>
              <a:t>Переведено</a:t>
            </a:r>
            <a:r>
              <a:rPr lang="en-US" sz="700" dirty="0">
                <a:sym typeface="Gill Sans"/>
              </a:rPr>
              <a:t> </a:t>
            </a:r>
            <a:r>
              <a:rPr lang="en-US" sz="700" dirty="0" err="1">
                <a:sym typeface="Gill Sans"/>
              </a:rPr>
              <a:t>на</a:t>
            </a:r>
            <a:r>
              <a:rPr lang="en-US" sz="700" dirty="0">
                <a:sym typeface="Gill Sans"/>
              </a:rPr>
              <a:t> </a:t>
            </a:r>
            <a:r>
              <a:rPr lang="en-US" sz="700" dirty="0" err="1">
                <a:sym typeface="Gill Sans"/>
              </a:rPr>
              <a:t>українську</a:t>
            </a:r>
            <a:r>
              <a:rPr lang="en-US" sz="700" dirty="0">
                <a:sym typeface="Gill Sans"/>
              </a:rPr>
              <a:t> </a:t>
            </a:r>
            <a:r>
              <a:rPr lang="en-US" sz="700" dirty="0" err="1">
                <a:sym typeface="Gill Sans"/>
              </a:rPr>
              <a:t>мову</a:t>
            </a:r>
            <a:r>
              <a:rPr lang="en-US" sz="700" dirty="0">
                <a:sym typeface="Gill Sans"/>
              </a:rPr>
              <a:t> </a:t>
            </a:r>
            <a:r>
              <a:rPr lang="en-US" sz="700" dirty="0" err="1">
                <a:sym typeface="Gill Sans"/>
              </a:rPr>
              <a:t>групою</a:t>
            </a:r>
            <a:r>
              <a:rPr lang="en-US" sz="700" dirty="0">
                <a:sym typeface="Gill Sans"/>
              </a:rPr>
              <a:t> Neve Hadassah </a:t>
            </a:r>
            <a:r>
              <a:rPr lang="en-US" sz="700" dirty="0" err="1">
                <a:sym typeface="Gill Sans"/>
              </a:rPr>
              <a:t>Atid</a:t>
            </a:r>
            <a:r>
              <a:rPr lang="en-US" sz="700" dirty="0">
                <a:sym typeface="Gill Sans"/>
              </a:rPr>
              <a:t> Plus ІЗРАЇЛЬ  #1708</a:t>
            </a:r>
            <a:endParaRPr sz="700" dirty="0">
              <a:sym typeface="Gill Sans"/>
            </a:endParaRPr>
          </a:p>
        </p:txBody>
      </p:sp>
      <p:pic>
        <p:nvPicPr>
          <p:cNvPr id="2" name="תמונה 1"/>
          <p:cNvPicPr>
            <a:picLocks noChangeAspect="1"/>
          </p:cNvPicPr>
          <p:nvPr/>
        </p:nvPicPr>
        <p:blipFill>
          <a:blip r:embed="rId3"/>
          <a:stretch>
            <a:fillRect/>
          </a:stretch>
        </p:blipFill>
        <p:spPr>
          <a:xfrm>
            <a:off x="3913255" y="1612387"/>
            <a:ext cx="5074370" cy="399325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581192" y="687475"/>
            <a:ext cx="7989900" cy="596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en-US" sz="3000"/>
              <a:t>ОПИШІТЬ СВОГО РОБОТА</a:t>
            </a:r>
            <a:endParaRPr/>
          </a:p>
        </p:txBody>
      </p:sp>
      <p:sp>
        <p:nvSpPr>
          <p:cNvPr id="120" name="Google Shape;120;p6"/>
          <p:cNvSpPr txBox="1">
            <a:spLocks noGrp="1"/>
          </p:cNvSpPr>
          <p:nvPr>
            <p:ph type="body" idx="1"/>
          </p:nvPr>
        </p:nvSpPr>
        <p:spPr>
          <a:xfrm>
            <a:off x="448092" y="1505582"/>
            <a:ext cx="4123800" cy="4882200"/>
          </a:xfrm>
          <a:prstGeom prst="rect">
            <a:avLst/>
          </a:prstGeom>
          <a:noFill/>
          <a:ln>
            <a:noFill/>
          </a:ln>
        </p:spPr>
        <p:txBody>
          <a:bodyPr spcFirstLastPara="1" wrap="square" lIns="91425" tIns="45700" rIns="91425" bIns="45700" anchor="t" anchorCtr="0">
            <a:normAutofit fontScale="62500" lnSpcReduction="20000"/>
          </a:bodyPr>
          <a:lstStyle/>
          <a:p>
            <a:pPr marL="306000" lvl="0" indent="-158781" algn="l" rtl="0">
              <a:lnSpc>
                <a:spcPct val="100000"/>
              </a:lnSpc>
              <a:spcBef>
                <a:spcPts val="1104"/>
              </a:spcBef>
              <a:spcAft>
                <a:spcPts val="0"/>
              </a:spcAft>
              <a:buClr>
                <a:schemeClr val="dk1"/>
              </a:buClr>
              <a:buSzPct val="30554"/>
              <a:buFont typeface="Arial"/>
              <a:buNone/>
            </a:pPr>
            <a:r>
              <a:rPr lang="en-US"/>
              <a:t>Як ви придумали дизайн базового робота? Ви почали з існуючого дизайну (ваш минулорічний робот або щось з Інтернету/книги)?</a:t>
            </a:r>
            <a:endParaRPr/>
          </a:p>
          <a:p>
            <a:pPr marL="306000" lvl="0" indent="-158781" algn="l" rtl="0">
              <a:lnSpc>
                <a:spcPct val="100000"/>
              </a:lnSpc>
              <a:spcBef>
                <a:spcPts val="1104"/>
              </a:spcBef>
              <a:spcAft>
                <a:spcPts val="0"/>
              </a:spcAft>
              <a:buClr>
                <a:schemeClr val="dk1"/>
              </a:buClr>
              <a:buSzPct val="30554"/>
              <a:buFont typeface="Arial"/>
              <a:buNone/>
            </a:pPr>
            <a:r>
              <a:rPr lang="en-US"/>
              <a:t>Досвідчені судді можуть розпізнати стандартні конструкції. Тому завжди посилайтеся на свої джерела.</a:t>
            </a:r>
            <a:endParaRPr/>
          </a:p>
          <a:p>
            <a:pPr marL="306000" lvl="0" indent="-158781" algn="l" rtl="0">
              <a:lnSpc>
                <a:spcPct val="100000"/>
              </a:lnSpc>
              <a:spcBef>
                <a:spcPts val="1104"/>
              </a:spcBef>
              <a:spcAft>
                <a:spcPts val="0"/>
              </a:spcAft>
              <a:buClr>
                <a:schemeClr val="dk1"/>
              </a:buClr>
              <a:buSzPct val="30554"/>
              <a:buFont typeface="Arial"/>
              <a:buNone/>
            </a:pPr>
            <a:r>
              <a:rPr lang="en-US"/>
              <a:t>Ви тестували свій дизайн(и), перш ніж вибрати його?</a:t>
            </a:r>
            <a:endParaRPr/>
          </a:p>
          <a:p>
            <a:pPr marL="306000" lvl="0" indent="-158781" algn="l" rtl="0">
              <a:lnSpc>
                <a:spcPct val="100000"/>
              </a:lnSpc>
              <a:spcBef>
                <a:spcPts val="1104"/>
              </a:spcBef>
              <a:spcAft>
                <a:spcPts val="0"/>
              </a:spcAft>
              <a:buClr>
                <a:schemeClr val="dk1"/>
              </a:buClr>
              <a:buSzPct val="30554"/>
              <a:buFont typeface="Arial"/>
              <a:buNone/>
            </a:pPr>
            <a:r>
              <a:rPr lang="en-US"/>
              <a:t>Які особливості він має і чому?</a:t>
            </a:r>
            <a:endParaRPr/>
          </a:p>
          <a:p>
            <a:pPr marL="306000" lvl="0" indent="-158781" algn="l" rtl="0">
              <a:lnSpc>
                <a:spcPct val="100000"/>
              </a:lnSpc>
              <a:spcBef>
                <a:spcPts val="1104"/>
              </a:spcBef>
              <a:spcAft>
                <a:spcPts val="0"/>
              </a:spcAft>
              <a:buSzPct val="91999"/>
              <a:buNone/>
            </a:pPr>
            <a:endParaRPr/>
          </a:p>
        </p:txBody>
      </p:sp>
      <p:sp>
        <p:nvSpPr>
          <p:cNvPr id="121" name="Google Shape;121;p6"/>
          <p:cNvSpPr txBox="1">
            <a:spLocks noGrp="1"/>
          </p:cNvSpPr>
          <p:nvPr>
            <p:ph type="ftr" idx="11"/>
          </p:nvPr>
        </p:nvSpPr>
        <p:spPr>
          <a:xfrm>
            <a:off x="581192" y="6387916"/>
            <a:ext cx="48705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2022, FLL Tutorials</a:t>
            </a:r>
            <a:endParaRPr/>
          </a:p>
        </p:txBody>
      </p:sp>
      <p:pic>
        <p:nvPicPr>
          <p:cNvPr id="122" name="Google Shape;122;p6" descr="Table  Description automatically generated"/>
          <p:cNvPicPr preferRelativeResize="0"/>
          <p:nvPr/>
        </p:nvPicPr>
        <p:blipFill rotWithShape="1">
          <a:blip r:embed="rId3">
            <a:alphaModFix/>
          </a:blip>
          <a:srcRect/>
          <a:stretch/>
        </p:blipFill>
        <p:spPr>
          <a:xfrm>
            <a:off x="4883883" y="1505583"/>
            <a:ext cx="3812026" cy="4897455"/>
          </a:xfrm>
          <a:prstGeom prst="rect">
            <a:avLst/>
          </a:prstGeom>
          <a:noFill/>
          <a:ln>
            <a:noFill/>
          </a:ln>
        </p:spPr>
      </p:pic>
      <p:sp>
        <p:nvSpPr>
          <p:cNvPr id="123" name="Google Shape;123;p6"/>
          <p:cNvSpPr txBox="1"/>
          <p:nvPr/>
        </p:nvSpPr>
        <p:spPr>
          <a:xfrm>
            <a:off x="4883883" y="5941373"/>
            <a:ext cx="28401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Gill Sans"/>
                <a:ea typeface="Gill Sans"/>
                <a:cs typeface="Gill Sans"/>
                <a:sym typeface="Gill Sans"/>
              </a:rPr>
              <a:t>Available at https://flltutorials.com/en/Worksheets.html</a:t>
            </a:r>
            <a:endParaRPr sz="1200" b="0" i="0" u="none" strike="noStrike" cap="none">
              <a:solidFill>
                <a:schemeClr val="dk1"/>
              </a:solidFill>
              <a:latin typeface="Gill Sans"/>
              <a:ea typeface="Gill Sans"/>
              <a:cs typeface="Gill Sans"/>
              <a:sym typeface="Gill Sans"/>
            </a:endParaRPr>
          </a:p>
        </p:txBody>
      </p:sp>
      <p:sp>
        <p:nvSpPr>
          <p:cNvPr id="124" name="Google Shape;124;p6"/>
          <p:cNvSpPr txBox="1"/>
          <p:nvPr/>
        </p:nvSpPr>
        <p:spPr>
          <a:xfrm>
            <a:off x="4572000" y="6399925"/>
            <a:ext cx="4257300" cy="554100"/>
          </a:xfrm>
          <a:prstGeom prst="rect">
            <a:avLst/>
          </a:prstGeom>
          <a:solidFill>
            <a:schemeClr val="lt1"/>
          </a:solidFill>
          <a:ln>
            <a:noFill/>
          </a:ln>
        </p:spPr>
        <p:txBody>
          <a:bodyPr spcFirstLastPara="1" wrap="square" lIns="91425" tIns="91425" rIns="91425" bIns="91425" anchor="t" anchorCtr="0">
            <a:spAutoFit/>
          </a:bodyPr>
          <a:lstStyle/>
          <a:p>
            <a:pPr marL="306000" marR="0" lvl="0" indent="-158781" algn="r" rtl="0">
              <a:lnSpc>
                <a:spcPct val="100000"/>
              </a:lnSpc>
              <a:spcBef>
                <a:spcPts val="1104"/>
              </a:spcBef>
              <a:spcAft>
                <a:spcPts val="0"/>
              </a:spcAft>
              <a:buClr>
                <a:schemeClr val="dk1"/>
              </a:buClr>
              <a:buSzPts val="1100"/>
              <a:buFont typeface="Arial"/>
              <a:buNone/>
            </a:pPr>
            <a:r>
              <a:rPr lang="en-US" sz="1200">
                <a:solidFill>
                  <a:schemeClr val="dk2"/>
                </a:solidFill>
                <a:latin typeface="Gill Sans"/>
                <a:ea typeface="Gill Sans"/>
                <a:cs typeface="Gill Sans"/>
                <a:sym typeface="Gill Sans"/>
              </a:rPr>
              <a:t>Переведено на українську мову групою Neve Hadassah Atid Plus ІЗРАЇЛЬ  #1708</a:t>
            </a:r>
            <a:endParaRPr sz="1200">
              <a:solidFill>
                <a:schemeClr val="dk2"/>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581192" y="687475"/>
            <a:ext cx="7989900" cy="596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en-US"/>
              <a:t>ОПИШІТЬ ДАТЧИКИ ТА ДВИГУНИ</a:t>
            </a:r>
            <a:endParaRPr/>
          </a:p>
        </p:txBody>
      </p:sp>
      <p:sp>
        <p:nvSpPr>
          <p:cNvPr id="130" name="Google Shape;130;p8"/>
          <p:cNvSpPr txBox="1">
            <a:spLocks noGrp="1"/>
          </p:cNvSpPr>
          <p:nvPr>
            <p:ph type="body" idx="1"/>
          </p:nvPr>
        </p:nvSpPr>
        <p:spPr>
          <a:xfrm>
            <a:off x="448091" y="1505583"/>
            <a:ext cx="4291500" cy="4353300"/>
          </a:xfrm>
          <a:prstGeom prst="rect">
            <a:avLst/>
          </a:prstGeom>
          <a:noFill/>
          <a:ln>
            <a:noFill/>
          </a:ln>
        </p:spPr>
        <p:txBody>
          <a:bodyPr spcFirstLastPara="1" wrap="square" lIns="91425" tIns="45700" rIns="91425" bIns="45700" anchor="t" anchorCtr="0">
            <a:normAutofit/>
          </a:bodyPr>
          <a:lstStyle/>
          <a:p>
            <a:pPr marL="306000" lvl="0" indent="-306000" algn="l" rtl="0">
              <a:lnSpc>
                <a:spcPct val="100000"/>
              </a:lnSpc>
              <a:spcBef>
                <a:spcPts val="1080"/>
              </a:spcBef>
              <a:spcAft>
                <a:spcPts val="0"/>
              </a:spcAft>
              <a:buSzPts val="2208"/>
              <a:buChar char="◼"/>
            </a:pPr>
            <a:r>
              <a:rPr lang="en-US" sz="2400"/>
              <a:t>Скільки двигунів і датчиків ви використовуєте? Котрий? чому</a:t>
            </a:r>
            <a:endParaRPr sz="2400"/>
          </a:p>
          <a:p>
            <a:pPr marL="306000" lvl="0" indent="-306000" algn="l" rtl="0">
              <a:lnSpc>
                <a:spcPct val="100000"/>
              </a:lnSpc>
              <a:spcBef>
                <a:spcPts val="1080"/>
              </a:spcBef>
              <a:spcAft>
                <a:spcPts val="0"/>
              </a:spcAft>
              <a:buSzPts val="2208"/>
              <a:buChar char="◼"/>
            </a:pPr>
            <a:r>
              <a:rPr lang="en-US" sz="2400"/>
              <a:t>У яких місіях ви їх використовуєте?</a:t>
            </a:r>
            <a:endParaRPr sz="2400"/>
          </a:p>
          <a:p>
            <a:pPr marL="306000" lvl="0" indent="-306000" algn="l" rtl="0">
              <a:lnSpc>
                <a:spcPct val="100000"/>
              </a:lnSpc>
              <a:spcBef>
                <a:spcPts val="1080"/>
              </a:spcBef>
              <a:spcAft>
                <a:spcPts val="0"/>
              </a:spcAft>
              <a:buSzPts val="2208"/>
              <a:buChar char="◼"/>
            </a:pPr>
            <a:r>
              <a:rPr lang="en-US" sz="2400"/>
              <a:t>Як ви використовуєте датчики і чи використовуєте ви їх якимось новим способом?</a:t>
            </a:r>
            <a:endParaRPr sz="2400"/>
          </a:p>
        </p:txBody>
      </p:sp>
      <p:sp>
        <p:nvSpPr>
          <p:cNvPr id="131" name="Google Shape;131;p8"/>
          <p:cNvSpPr txBox="1">
            <a:spLocks noGrp="1"/>
          </p:cNvSpPr>
          <p:nvPr>
            <p:ph type="sldNum" idx="12"/>
          </p:nvPr>
        </p:nvSpPr>
        <p:spPr>
          <a:xfrm>
            <a:off x="7800476" y="6392242"/>
            <a:ext cx="7704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fld id="{00000000-1234-1234-1234-123412341234}" type="slidenum">
              <a:rPr lang="en-US"/>
              <a:t>4</a:t>
            </a:fld>
            <a:endParaRPr/>
          </a:p>
        </p:txBody>
      </p:sp>
      <p:sp>
        <p:nvSpPr>
          <p:cNvPr id="132" name="Google Shape;132;p8"/>
          <p:cNvSpPr txBox="1">
            <a:spLocks noGrp="1"/>
          </p:cNvSpPr>
          <p:nvPr>
            <p:ph type="ftr" idx="11"/>
          </p:nvPr>
        </p:nvSpPr>
        <p:spPr>
          <a:xfrm>
            <a:off x="581192" y="6387916"/>
            <a:ext cx="4870500" cy="365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2022, FLL Tutorials</a:t>
            </a:r>
            <a:endParaRPr/>
          </a:p>
        </p:txBody>
      </p:sp>
      <p:pic>
        <p:nvPicPr>
          <p:cNvPr id="133" name="Google Shape;133;p8" descr="A picture containing cake, LEGO, toy  Description automatically generated"/>
          <p:cNvPicPr preferRelativeResize="0"/>
          <p:nvPr/>
        </p:nvPicPr>
        <p:blipFill rotWithShape="1">
          <a:blip r:embed="rId3">
            <a:alphaModFix/>
          </a:blip>
          <a:srcRect/>
          <a:stretch/>
        </p:blipFill>
        <p:spPr>
          <a:xfrm>
            <a:off x="4241961" y="1489637"/>
            <a:ext cx="4902039" cy="2757397"/>
          </a:xfrm>
          <a:prstGeom prst="rect">
            <a:avLst/>
          </a:prstGeom>
          <a:noFill/>
          <a:ln>
            <a:noFill/>
          </a:ln>
        </p:spPr>
      </p:pic>
      <p:pic>
        <p:nvPicPr>
          <p:cNvPr id="134" name="Google Shape;134;p8" descr="A close-up of a toy  Description automatically generated with low confidence"/>
          <p:cNvPicPr preferRelativeResize="0"/>
          <p:nvPr/>
        </p:nvPicPr>
        <p:blipFill rotWithShape="1">
          <a:blip r:embed="rId4">
            <a:alphaModFix/>
          </a:blip>
          <a:srcRect/>
          <a:stretch/>
        </p:blipFill>
        <p:spPr>
          <a:xfrm flipH="1">
            <a:off x="4572000" y="3602975"/>
            <a:ext cx="3494234" cy="3429000"/>
          </a:xfrm>
          <a:prstGeom prst="rect">
            <a:avLst/>
          </a:prstGeom>
          <a:noFill/>
          <a:ln>
            <a:noFill/>
          </a:ln>
        </p:spPr>
      </p:pic>
      <p:sp>
        <p:nvSpPr>
          <p:cNvPr id="135" name="Google Shape;135;p8"/>
          <p:cNvSpPr txBox="1"/>
          <p:nvPr/>
        </p:nvSpPr>
        <p:spPr>
          <a:xfrm>
            <a:off x="3733457" y="6387916"/>
            <a:ext cx="5410543" cy="494977"/>
          </a:xfrm>
          <a:prstGeom prst="rect">
            <a:avLst/>
          </a:prstGeom>
          <a:solidFill>
            <a:schemeClr val="lt1"/>
          </a:solidFill>
          <a:ln>
            <a:noFill/>
          </a:ln>
        </p:spPr>
        <p:txBody>
          <a:bodyPr spcFirstLastPara="1" wrap="square" lIns="91425" tIns="91425" rIns="91425" bIns="91425" anchor="t" anchorCtr="0">
            <a:spAutoFit/>
          </a:bodyPr>
          <a:lstStyle/>
          <a:p>
            <a:pPr marL="306000" marR="0" lvl="0" indent="-158781" algn="r" rtl="0">
              <a:lnSpc>
                <a:spcPct val="100000"/>
              </a:lnSpc>
              <a:spcBef>
                <a:spcPts val="1104"/>
              </a:spcBef>
              <a:spcAft>
                <a:spcPts val="0"/>
              </a:spcAft>
              <a:buNone/>
            </a:pPr>
            <a:r>
              <a:rPr lang="en-US" sz="1100" dirty="0" err="1">
                <a:solidFill>
                  <a:schemeClr val="dk2"/>
                </a:solidFill>
                <a:latin typeface="Gill Sans"/>
                <a:ea typeface="Gill Sans"/>
                <a:cs typeface="Gill Sans"/>
                <a:sym typeface="Gill Sans"/>
              </a:rPr>
              <a:t>Переведено</a:t>
            </a:r>
            <a:r>
              <a:rPr lang="en-US" sz="1100" dirty="0">
                <a:solidFill>
                  <a:schemeClr val="dk2"/>
                </a:solidFill>
                <a:latin typeface="Gill Sans"/>
                <a:ea typeface="Gill Sans"/>
                <a:cs typeface="Gill Sans"/>
                <a:sym typeface="Gill Sans"/>
              </a:rPr>
              <a:t> </a:t>
            </a:r>
            <a:r>
              <a:rPr lang="en-US" sz="1100" dirty="0" err="1">
                <a:solidFill>
                  <a:schemeClr val="dk2"/>
                </a:solidFill>
                <a:latin typeface="Gill Sans"/>
                <a:ea typeface="Gill Sans"/>
                <a:cs typeface="Gill Sans"/>
                <a:sym typeface="Gill Sans"/>
              </a:rPr>
              <a:t>на</a:t>
            </a:r>
            <a:r>
              <a:rPr lang="en-US" sz="1100" dirty="0">
                <a:solidFill>
                  <a:schemeClr val="dk2"/>
                </a:solidFill>
                <a:latin typeface="Gill Sans"/>
                <a:ea typeface="Gill Sans"/>
                <a:cs typeface="Gill Sans"/>
                <a:sym typeface="Gill Sans"/>
              </a:rPr>
              <a:t> </a:t>
            </a:r>
            <a:r>
              <a:rPr lang="en-US" sz="1100" dirty="0" err="1">
                <a:solidFill>
                  <a:schemeClr val="dk2"/>
                </a:solidFill>
                <a:latin typeface="Gill Sans"/>
                <a:ea typeface="Gill Sans"/>
                <a:cs typeface="Gill Sans"/>
                <a:sym typeface="Gill Sans"/>
              </a:rPr>
              <a:t>українську</a:t>
            </a:r>
            <a:r>
              <a:rPr lang="en-US" sz="1100" dirty="0">
                <a:solidFill>
                  <a:schemeClr val="dk2"/>
                </a:solidFill>
                <a:latin typeface="Gill Sans"/>
                <a:ea typeface="Gill Sans"/>
                <a:cs typeface="Gill Sans"/>
                <a:sym typeface="Gill Sans"/>
              </a:rPr>
              <a:t> </a:t>
            </a:r>
            <a:r>
              <a:rPr lang="en-US" sz="1100" dirty="0" err="1">
                <a:solidFill>
                  <a:schemeClr val="dk2"/>
                </a:solidFill>
                <a:latin typeface="Gill Sans"/>
                <a:ea typeface="Gill Sans"/>
                <a:cs typeface="Gill Sans"/>
                <a:sym typeface="Gill Sans"/>
              </a:rPr>
              <a:t>мову</a:t>
            </a:r>
            <a:r>
              <a:rPr lang="en-US" sz="1100" dirty="0">
                <a:solidFill>
                  <a:schemeClr val="dk2"/>
                </a:solidFill>
                <a:latin typeface="Gill Sans"/>
                <a:ea typeface="Gill Sans"/>
                <a:cs typeface="Gill Sans"/>
                <a:sym typeface="Gill Sans"/>
              </a:rPr>
              <a:t> </a:t>
            </a:r>
            <a:r>
              <a:rPr lang="en-US" sz="1100" dirty="0" err="1">
                <a:solidFill>
                  <a:schemeClr val="dk2"/>
                </a:solidFill>
                <a:latin typeface="Gill Sans"/>
                <a:ea typeface="Gill Sans"/>
                <a:cs typeface="Gill Sans"/>
                <a:sym typeface="Gill Sans"/>
              </a:rPr>
              <a:t>групою</a:t>
            </a:r>
            <a:r>
              <a:rPr lang="en-US" sz="1100" dirty="0">
                <a:solidFill>
                  <a:schemeClr val="dk2"/>
                </a:solidFill>
                <a:latin typeface="Gill Sans"/>
                <a:ea typeface="Gill Sans"/>
                <a:cs typeface="Gill Sans"/>
                <a:sym typeface="Gill Sans"/>
              </a:rPr>
              <a:t> Neve Hadassah </a:t>
            </a:r>
            <a:r>
              <a:rPr lang="en-US" sz="1100" dirty="0" err="1">
                <a:solidFill>
                  <a:schemeClr val="dk2"/>
                </a:solidFill>
                <a:latin typeface="Gill Sans"/>
                <a:ea typeface="Gill Sans"/>
                <a:cs typeface="Gill Sans"/>
                <a:sym typeface="Gill Sans"/>
              </a:rPr>
              <a:t>Atid</a:t>
            </a:r>
            <a:r>
              <a:rPr lang="en-US" sz="1100" dirty="0">
                <a:solidFill>
                  <a:schemeClr val="dk2"/>
                </a:solidFill>
                <a:latin typeface="Gill Sans"/>
                <a:ea typeface="Gill Sans"/>
                <a:cs typeface="Gill Sans"/>
                <a:sym typeface="Gill Sans"/>
              </a:rPr>
              <a:t> Plus ІЗРАЇЛЬ  #1708</a:t>
            </a:r>
            <a:endParaRPr sz="1100" dirty="0">
              <a:solidFill>
                <a:schemeClr val="dk2"/>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0" descr="A picture containing map  Description automatically generated"/>
          <p:cNvPicPr preferRelativeResize="0"/>
          <p:nvPr/>
        </p:nvPicPr>
        <p:blipFill rotWithShape="1">
          <a:blip r:embed="rId3">
            <a:alphaModFix/>
          </a:blip>
          <a:srcRect/>
          <a:stretch/>
        </p:blipFill>
        <p:spPr>
          <a:xfrm>
            <a:off x="2020711" y="2960600"/>
            <a:ext cx="6921089" cy="3349103"/>
          </a:xfrm>
          <a:prstGeom prst="rect">
            <a:avLst/>
          </a:prstGeom>
          <a:noFill/>
          <a:ln>
            <a:noFill/>
          </a:ln>
        </p:spPr>
      </p:pic>
      <p:sp>
        <p:nvSpPr>
          <p:cNvPr id="141" name="Google Shape;141;p10"/>
          <p:cNvSpPr txBox="1">
            <a:spLocks noGrp="1"/>
          </p:cNvSpPr>
          <p:nvPr>
            <p:ph type="title"/>
          </p:nvPr>
        </p:nvSpPr>
        <p:spPr>
          <a:xfrm>
            <a:off x="581192" y="687475"/>
            <a:ext cx="7989752" cy="5967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en-US"/>
              <a:t>ПОЯСНІТЬ СТРАТЕГІЮ ВАШОЇ КОМАНДИ</a:t>
            </a:r>
            <a:endParaRPr/>
          </a:p>
        </p:txBody>
      </p:sp>
      <p:sp>
        <p:nvSpPr>
          <p:cNvPr id="142" name="Google Shape;142;p10"/>
          <p:cNvSpPr txBox="1">
            <a:spLocks noGrp="1"/>
          </p:cNvSpPr>
          <p:nvPr>
            <p:ph type="body" idx="1"/>
          </p:nvPr>
        </p:nvSpPr>
        <p:spPr>
          <a:xfrm>
            <a:off x="451557" y="1505583"/>
            <a:ext cx="8235242" cy="435321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1320"/>
              </a:spcBef>
              <a:spcAft>
                <a:spcPts val="0"/>
              </a:spcAft>
              <a:buSzPts val="3312"/>
              <a:buNone/>
            </a:pPr>
            <a:r>
              <a:rPr lang="en-US" sz="2400" b="1"/>
              <a:t>Як ви придумали свою стратегію?</a:t>
            </a:r>
            <a:endParaRPr/>
          </a:p>
          <a:p>
            <a:pPr marL="0" lvl="0" indent="0" algn="l" rtl="0">
              <a:lnSpc>
                <a:spcPct val="100000"/>
              </a:lnSpc>
              <a:spcBef>
                <a:spcPts val="1320"/>
              </a:spcBef>
              <a:spcAft>
                <a:spcPts val="0"/>
              </a:spcAft>
              <a:buSzPts val="3312"/>
              <a:buNone/>
            </a:pPr>
            <a:r>
              <a:rPr lang="en-US" sz="2400" b="1"/>
              <a:t>Як ви вирішували, які місії виконати і яким шляхом обрати?</a:t>
            </a:r>
            <a:br>
              <a:rPr lang="en-US" sz="2400" b="1"/>
            </a:br>
            <a:endParaRPr/>
          </a:p>
        </p:txBody>
      </p:sp>
      <p:cxnSp>
        <p:nvCxnSpPr>
          <p:cNvPr id="143" name="Google Shape;143;p10"/>
          <p:cNvCxnSpPr/>
          <p:nvPr/>
        </p:nvCxnSpPr>
        <p:spPr>
          <a:xfrm>
            <a:off x="6685808" y="3534909"/>
            <a:ext cx="1499902" cy="1025848"/>
          </a:xfrm>
          <a:prstGeom prst="straightConnector1">
            <a:avLst/>
          </a:prstGeom>
          <a:noFill/>
          <a:ln w="76200" cap="flat" cmpd="sng">
            <a:solidFill>
              <a:srgbClr val="FFC000"/>
            </a:solidFill>
            <a:prstDash val="solid"/>
            <a:round/>
            <a:headEnd type="none" w="sm" len="sm"/>
            <a:tailEnd type="none" w="sm" len="sm"/>
          </a:ln>
        </p:spPr>
      </p:cxnSp>
      <p:cxnSp>
        <p:nvCxnSpPr>
          <p:cNvPr id="144" name="Google Shape;144;p10"/>
          <p:cNvCxnSpPr/>
          <p:nvPr/>
        </p:nvCxnSpPr>
        <p:spPr>
          <a:xfrm flipH="1">
            <a:off x="5481255" y="3534909"/>
            <a:ext cx="1204553" cy="55636"/>
          </a:xfrm>
          <a:prstGeom prst="straightConnector1">
            <a:avLst/>
          </a:prstGeom>
          <a:noFill/>
          <a:ln w="76200" cap="flat" cmpd="sng">
            <a:solidFill>
              <a:srgbClr val="FFC000"/>
            </a:solidFill>
            <a:prstDash val="solid"/>
            <a:round/>
            <a:headEnd type="none" w="sm" len="sm"/>
            <a:tailEnd type="none" w="sm" len="sm"/>
          </a:ln>
        </p:spPr>
      </p:cxnSp>
      <p:cxnSp>
        <p:nvCxnSpPr>
          <p:cNvPr id="145" name="Google Shape;145;p10"/>
          <p:cNvCxnSpPr/>
          <p:nvPr/>
        </p:nvCxnSpPr>
        <p:spPr>
          <a:xfrm flipH="1">
            <a:off x="8027719" y="4556431"/>
            <a:ext cx="157991" cy="907536"/>
          </a:xfrm>
          <a:prstGeom prst="straightConnector1">
            <a:avLst/>
          </a:prstGeom>
          <a:noFill/>
          <a:ln w="76200" cap="flat" cmpd="sng">
            <a:solidFill>
              <a:srgbClr val="FFC000"/>
            </a:solidFill>
            <a:prstDash val="solid"/>
            <a:round/>
            <a:headEnd type="none" w="sm" len="sm"/>
            <a:tailEnd type="none" w="sm" len="sm"/>
          </a:ln>
        </p:spPr>
      </p:cxnSp>
      <p:cxnSp>
        <p:nvCxnSpPr>
          <p:cNvPr id="146" name="Google Shape;146;p10"/>
          <p:cNvCxnSpPr/>
          <p:nvPr/>
        </p:nvCxnSpPr>
        <p:spPr>
          <a:xfrm>
            <a:off x="3551469" y="5731450"/>
            <a:ext cx="2134119" cy="0"/>
          </a:xfrm>
          <a:prstGeom prst="straightConnector1">
            <a:avLst/>
          </a:prstGeom>
          <a:noFill/>
          <a:ln w="76200" cap="flat" cmpd="sng">
            <a:solidFill>
              <a:srgbClr val="FF0000"/>
            </a:solidFill>
            <a:prstDash val="solid"/>
            <a:round/>
            <a:headEnd type="none" w="sm" len="sm"/>
            <a:tailEnd type="none" w="sm" len="sm"/>
          </a:ln>
        </p:spPr>
      </p:cxnSp>
      <p:cxnSp>
        <p:nvCxnSpPr>
          <p:cNvPr id="147" name="Google Shape;147;p10"/>
          <p:cNvCxnSpPr/>
          <p:nvPr/>
        </p:nvCxnSpPr>
        <p:spPr>
          <a:xfrm rot="10800000" flipH="1">
            <a:off x="5717795" y="4842168"/>
            <a:ext cx="789883" cy="889282"/>
          </a:xfrm>
          <a:prstGeom prst="straightConnector1">
            <a:avLst/>
          </a:prstGeom>
          <a:noFill/>
          <a:ln w="76200" cap="flat" cmpd="sng">
            <a:solidFill>
              <a:srgbClr val="FF0000"/>
            </a:solidFill>
            <a:prstDash val="solid"/>
            <a:round/>
            <a:headEnd type="none" w="sm" len="sm"/>
            <a:tailEnd type="none" w="sm" len="sm"/>
          </a:ln>
        </p:spPr>
      </p:cxnSp>
      <p:cxnSp>
        <p:nvCxnSpPr>
          <p:cNvPr id="148" name="Google Shape;148;p10"/>
          <p:cNvCxnSpPr/>
          <p:nvPr/>
        </p:nvCxnSpPr>
        <p:spPr>
          <a:xfrm rot="10800000">
            <a:off x="3443996" y="3534909"/>
            <a:ext cx="0" cy="2048025"/>
          </a:xfrm>
          <a:prstGeom prst="straightConnector1">
            <a:avLst/>
          </a:prstGeom>
          <a:noFill/>
          <a:ln w="76200" cap="flat" cmpd="sng">
            <a:solidFill>
              <a:schemeClr val="accent6"/>
            </a:solidFill>
            <a:prstDash val="solid"/>
            <a:round/>
            <a:headEnd type="none" w="sm" len="sm"/>
            <a:tailEnd type="none" w="sm" len="sm"/>
          </a:ln>
        </p:spPr>
      </p:cxnSp>
      <p:sp>
        <p:nvSpPr>
          <p:cNvPr id="149" name="Google Shape;149;p10"/>
          <p:cNvSpPr txBox="1"/>
          <p:nvPr/>
        </p:nvSpPr>
        <p:spPr>
          <a:xfrm>
            <a:off x="581195" y="3428990"/>
            <a:ext cx="1569300" cy="1816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Принесіть зображення, схоже на те, що показано праворуч, щоб пояснити ваш робот і його стратегію.</a:t>
            </a:r>
            <a:endParaRPr sz="1400" b="0" i="0" u="none" strike="noStrike" cap="none">
              <a:solidFill>
                <a:srgbClr val="000000"/>
              </a:solidFill>
              <a:latin typeface="Arial"/>
              <a:ea typeface="Arial"/>
              <a:cs typeface="Arial"/>
              <a:sym typeface="Arial"/>
            </a:endParaRPr>
          </a:p>
        </p:txBody>
      </p:sp>
      <p:sp>
        <p:nvSpPr>
          <p:cNvPr id="150" name="Google Shape;150;p10"/>
          <p:cNvSpPr txBox="1">
            <a:spLocks noGrp="1"/>
          </p:cNvSpPr>
          <p:nvPr>
            <p:ph type="ftr" idx="11"/>
          </p:nvPr>
        </p:nvSpPr>
        <p:spPr>
          <a:xfrm>
            <a:off x="581192" y="6387916"/>
            <a:ext cx="4870585" cy="3651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2022, FLL Tutorials</a:t>
            </a:r>
            <a:endParaRPr/>
          </a:p>
        </p:txBody>
      </p:sp>
      <p:cxnSp>
        <p:nvCxnSpPr>
          <p:cNvPr id="151" name="Google Shape;151;p10"/>
          <p:cNvCxnSpPr/>
          <p:nvPr/>
        </p:nvCxnSpPr>
        <p:spPr>
          <a:xfrm rot="10800000">
            <a:off x="6507678" y="4842168"/>
            <a:ext cx="1187532" cy="713447"/>
          </a:xfrm>
          <a:prstGeom prst="straightConnector1">
            <a:avLst/>
          </a:prstGeom>
          <a:noFill/>
          <a:ln w="76200" cap="flat" cmpd="sng">
            <a:solidFill>
              <a:srgbClr val="FF0000"/>
            </a:solidFill>
            <a:prstDash val="solid"/>
            <a:round/>
            <a:headEnd type="none" w="sm" len="sm"/>
            <a:tailEnd type="none" w="sm" len="sm"/>
          </a:ln>
        </p:spPr>
      </p:cxnSp>
      <p:cxnSp>
        <p:nvCxnSpPr>
          <p:cNvPr id="152" name="Google Shape;152;p10"/>
          <p:cNvCxnSpPr/>
          <p:nvPr/>
        </p:nvCxnSpPr>
        <p:spPr>
          <a:xfrm rot="10800000">
            <a:off x="3443996" y="3534909"/>
            <a:ext cx="1833559" cy="789027"/>
          </a:xfrm>
          <a:prstGeom prst="straightConnector1">
            <a:avLst/>
          </a:prstGeom>
          <a:noFill/>
          <a:ln w="76200" cap="flat" cmpd="sng">
            <a:solidFill>
              <a:schemeClr val="accent6"/>
            </a:solidFill>
            <a:prstDash val="solid"/>
            <a:round/>
            <a:headEnd type="none" w="sm" len="sm"/>
            <a:tailEnd type="none" w="sm" len="sm"/>
          </a:ln>
        </p:spPr>
      </p:cxnSp>
      <p:sp>
        <p:nvSpPr>
          <p:cNvPr id="153" name="Google Shape;153;p10"/>
          <p:cNvSpPr/>
          <p:nvPr/>
        </p:nvSpPr>
        <p:spPr>
          <a:xfrm>
            <a:off x="2967758" y="4278891"/>
            <a:ext cx="356260" cy="356260"/>
          </a:xfrm>
          <a:prstGeom prst="ellipse">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Gill Sans"/>
                <a:ea typeface="Gill Sans"/>
                <a:cs typeface="Gill Sans"/>
                <a:sym typeface="Gill Sans"/>
              </a:rPr>
              <a:t>1</a:t>
            </a:r>
            <a:endParaRPr sz="1400" b="0" i="0" u="none" strike="noStrike" cap="none">
              <a:solidFill>
                <a:srgbClr val="000000"/>
              </a:solidFill>
              <a:latin typeface="Arial"/>
              <a:ea typeface="Arial"/>
              <a:cs typeface="Arial"/>
              <a:sym typeface="Arial"/>
            </a:endParaRPr>
          </a:p>
        </p:txBody>
      </p:sp>
      <p:sp>
        <p:nvSpPr>
          <p:cNvPr id="154" name="Google Shape;154;p10"/>
          <p:cNvSpPr/>
          <p:nvPr/>
        </p:nvSpPr>
        <p:spPr>
          <a:xfrm>
            <a:off x="4262357" y="5271909"/>
            <a:ext cx="356260" cy="356260"/>
          </a:xfrm>
          <a:prstGeom prst="ellipse">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Gill Sans"/>
                <a:ea typeface="Gill Sans"/>
                <a:cs typeface="Gill Sans"/>
                <a:sym typeface="Gill Sans"/>
              </a:rPr>
              <a:t>2</a:t>
            </a:r>
            <a:endParaRPr sz="1400" b="0" i="0" u="none" strike="noStrike" cap="none">
              <a:solidFill>
                <a:srgbClr val="000000"/>
              </a:solidFill>
              <a:latin typeface="Arial"/>
              <a:ea typeface="Arial"/>
              <a:cs typeface="Arial"/>
              <a:sym typeface="Arial"/>
            </a:endParaRPr>
          </a:p>
        </p:txBody>
      </p:sp>
      <p:sp>
        <p:nvSpPr>
          <p:cNvPr id="155" name="Google Shape;155;p10"/>
          <p:cNvSpPr/>
          <p:nvPr/>
        </p:nvSpPr>
        <p:spPr>
          <a:xfrm>
            <a:off x="7091201" y="3368897"/>
            <a:ext cx="356260" cy="356260"/>
          </a:xfrm>
          <a:prstGeom prst="ellipse">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Gill Sans"/>
                <a:ea typeface="Gill Sans"/>
                <a:cs typeface="Gill Sans"/>
                <a:sym typeface="Gill Sans"/>
              </a:rPr>
              <a:t>3</a:t>
            </a:r>
            <a:endParaRPr sz="1400" b="0" i="0" u="none" strike="noStrike" cap="none">
              <a:solidFill>
                <a:srgbClr val="000000"/>
              </a:solidFill>
              <a:latin typeface="Arial"/>
              <a:ea typeface="Arial"/>
              <a:cs typeface="Arial"/>
              <a:sym typeface="Arial"/>
            </a:endParaRPr>
          </a:p>
        </p:txBody>
      </p:sp>
      <p:sp>
        <p:nvSpPr>
          <p:cNvPr id="19" name="Google Shape;135;p8"/>
          <p:cNvSpPr txBox="1"/>
          <p:nvPr/>
        </p:nvSpPr>
        <p:spPr>
          <a:xfrm>
            <a:off x="3733457" y="6387916"/>
            <a:ext cx="5410543" cy="494977"/>
          </a:xfrm>
          <a:prstGeom prst="rect">
            <a:avLst/>
          </a:prstGeom>
          <a:solidFill>
            <a:schemeClr val="lt1"/>
          </a:solidFill>
          <a:ln>
            <a:noFill/>
          </a:ln>
        </p:spPr>
        <p:txBody>
          <a:bodyPr spcFirstLastPara="1" wrap="square" lIns="91425" tIns="91425" rIns="91425" bIns="91425" anchor="t" anchorCtr="0">
            <a:spAutoFit/>
          </a:bodyPr>
          <a:lstStyle/>
          <a:p>
            <a:pPr marL="306000" marR="0" lvl="0" indent="-158781" algn="r" rtl="0">
              <a:lnSpc>
                <a:spcPct val="100000"/>
              </a:lnSpc>
              <a:spcBef>
                <a:spcPts val="1104"/>
              </a:spcBef>
              <a:spcAft>
                <a:spcPts val="0"/>
              </a:spcAft>
              <a:buNone/>
            </a:pPr>
            <a:r>
              <a:rPr lang="en-US" sz="1100" dirty="0" err="1">
                <a:solidFill>
                  <a:schemeClr val="dk2"/>
                </a:solidFill>
                <a:latin typeface="Gill Sans"/>
                <a:ea typeface="Gill Sans"/>
                <a:cs typeface="Gill Sans"/>
                <a:sym typeface="Gill Sans"/>
              </a:rPr>
              <a:t>Переведено</a:t>
            </a:r>
            <a:r>
              <a:rPr lang="en-US" sz="1100" dirty="0">
                <a:solidFill>
                  <a:schemeClr val="dk2"/>
                </a:solidFill>
                <a:latin typeface="Gill Sans"/>
                <a:ea typeface="Gill Sans"/>
                <a:cs typeface="Gill Sans"/>
                <a:sym typeface="Gill Sans"/>
              </a:rPr>
              <a:t> </a:t>
            </a:r>
            <a:r>
              <a:rPr lang="en-US" sz="1100" dirty="0" err="1">
                <a:solidFill>
                  <a:schemeClr val="dk2"/>
                </a:solidFill>
                <a:latin typeface="Gill Sans"/>
                <a:ea typeface="Gill Sans"/>
                <a:cs typeface="Gill Sans"/>
                <a:sym typeface="Gill Sans"/>
              </a:rPr>
              <a:t>на</a:t>
            </a:r>
            <a:r>
              <a:rPr lang="en-US" sz="1100" dirty="0">
                <a:solidFill>
                  <a:schemeClr val="dk2"/>
                </a:solidFill>
                <a:latin typeface="Gill Sans"/>
                <a:ea typeface="Gill Sans"/>
                <a:cs typeface="Gill Sans"/>
                <a:sym typeface="Gill Sans"/>
              </a:rPr>
              <a:t> </a:t>
            </a:r>
            <a:r>
              <a:rPr lang="en-US" sz="1100" dirty="0" err="1">
                <a:solidFill>
                  <a:schemeClr val="dk2"/>
                </a:solidFill>
                <a:latin typeface="Gill Sans"/>
                <a:ea typeface="Gill Sans"/>
                <a:cs typeface="Gill Sans"/>
                <a:sym typeface="Gill Sans"/>
              </a:rPr>
              <a:t>українську</a:t>
            </a:r>
            <a:r>
              <a:rPr lang="en-US" sz="1100" dirty="0">
                <a:solidFill>
                  <a:schemeClr val="dk2"/>
                </a:solidFill>
                <a:latin typeface="Gill Sans"/>
                <a:ea typeface="Gill Sans"/>
                <a:cs typeface="Gill Sans"/>
                <a:sym typeface="Gill Sans"/>
              </a:rPr>
              <a:t> </a:t>
            </a:r>
            <a:r>
              <a:rPr lang="en-US" sz="1100" dirty="0" err="1">
                <a:solidFill>
                  <a:schemeClr val="dk2"/>
                </a:solidFill>
                <a:latin typeface="Gill Sans"/>
                <a:ea typeface="Gill Sans"/>
                <a:cs typeface="Gill Sans"/>
                <a:sym typeface="Gill Sans"/>
              </a:rPr>
              <a:t>мову</a:t>
            </a:r>
            <a:r>
              <a:rPr lang="en-US" sz="1100" dirty="0">
                <a:solidFill>
                  <a:schemeClr val="dk2"/>
                </a:solidFill>
                <a:latin typeface="Gill Sans"/>
                <a:ea typeface="Gill Sans"/>
                <a:cs typeface="Gill Sans"/>
                <a:sym typeface="Gill Sans"/>
              </a:rPr>
              <a:t> </a:t>
            </a:r>
            <a:r>
              <a:rPr lang="en-US" sz="1100" dirty="0" err="1">
                <a:solidFill>
                  <a:schemeClr val="dk2"/>
                </a:solidFill>
                <a:latin typeface="Gill Sans"/>
                <a:ea typeface="Gill Sans"/>
                <a:cs typeface="Gill Sans"/>
                <a:sym typeface="Gill Sans"/>
              </a:rPr>
              <a:t>групою</a:t>
            </a:r>
            <a:r>
              <a:rPr lang="en-US" sz="1100" dirty="0">
                <a:solidFill>
                  <a:schemeClr val="dk2"/>
                </a:solidFill>
                <a:latin typeface="Gill Sans"/>
                <a:ea typeface="Gill Sans"/>
                <a:cs typeface="Gill Sans"/>
                <a:sym typeface="Gill Sans"/>
              </a:rPr>
              <a:t> Neve Hadassah </a:t>
            </a:r>
            <a:r>
              <a:rPr lang="en-US" sz="1100" dirty="0" err="1">
                <a:solidFill>
                  <a:schemeClr val="dk2"/>
                </a:solidFill>
                <a:latin typeface="Gill Sans"/>
                <a:ea typeface="Gill Sans"/>
                <a:cs typeface="Gill Sans"/>
                <a:sym typeface="Gill Sans"/>
              </a:rPr>
              <a:t>Atid</a:t>
            </a:r>
            <a:r>
              <a:rPr lang="en-US" sz="1100" dirty="0">
                <a:solidFill>
                  <a:schemeClr val="dk2"/>
                </a:solidFill>
                <a:latin typeface="Gill Sans"/>
                <a:ea typeface="Gill Sans"/>
                <a:cs typeface="Gill Sans"/>
                <a:sym typeface="Gill Sans"/>
              </a:rPr>
              <a:t> Plus ІЗРАЇЛЬ  #1708</a:t>
            </a:r>
            <a:endParaRPr sz="1100" dirty="0">
              <a:solidFill>
                <a:schemeClr val="dk2"/>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12" descr="A picture containing calendar  Description automatically generated"/>
          <p:cNvPicPr preferRelativeResize="0"/>
          <p:nvPr/>
        </p:nvPicPr>
        <p:blipFill rotWithShape="1">
          <a:blip r:embed="rId3">
            <a:alphaModFix/>
          </a:blip>
          <a:srcRect/>
          <a:stretch/>
        </p:blipFill>
        <p:spPr>
          <a:xfrm>
            <a:off x="4734718" y="1505583"/>
            <a:ext cx="3065758" cy="3996057"/>
          </a:xfrm>
          <a:prstGeom prst="rect">
            <a:avLst/>
          </a:prstGeom>
          <a:noFill/>
          <a:ln>
            <a:noFill/>
          </a:ln>
        </p:spPr>
      </p:pic>
      <p:sp>
        <p:nvSpPr>
          <p:cNvPr id="162" name="Google Shape;162;p12"/>
          <p:cNvSpPr txBox="1">
            <a:spLocks noGrp="1"/>
          </p:cNvSpPr>
          <p:nvPr>
            <p:ph type="title"/>
          </p:nvPr>
        </p:nvSpPr>
        <p:spPr>
          <a:xfrm>
            <a:off x="581192" y="687475"/>
            <a:ext cx="7989752" cy="5967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en-US" sz="2400"/>
              <a:t>ПОЯСНІТЬ РОЗВИТОК ВАШИХ ПРИГОД</a:t>
            </a:r>
            <a:endParaRPr/>
          </a:p>
        </p:txBody>
      </p:sp>
      <p:grpSp>
        <p:nvGrpSpPr>
          <p:cNvPr id="163" name="Google Shape;163;p12"/>
          <p:cNvGrpSpPr/>
          <p:nvPr/>
        </p:nvGrpSpPr>
        <p:grpSpPr>
          <a:xfrm>
            <a:off x="448091" y="1562150"/>
            <a:ext cx="4123909" cy="4240080"/>
            <a:chOff x="0" y="56567"/>
            <a:chExt cx="4123909" cy="4240080"/>
          </a:xfrm>
        </p:grpSpPr>
        <p:sp>
          <p:nvSpPr>
            <p:cNvPr id="164" name="Google Shape;164;p12"/>
            <p:cNvSpPr/>
            <p:nvPr/>
          </p:nvSpPr>
          <p:spPr>
            <a:xfrm>
              <a:off x="0" y="56567"/>
              <a:ext cx="4123909" cy="1003860"/>
            </a:xfrm>
            <a:prstGeom prst="roundRect">
              <a:avLst>
                <a:gd name="adj" fmla="val 16667"/>
              </a:avLst>
            </a:prstGeom>
            <a:solidFill>
              <a:srgbClr val="173160"/>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2"/>
            <p:cNvSpPr txBox="1"/>
            <p:nvPr/>
          </p:nvSpPr>
          <p:spPr>
            <a:xfrm>
              <a:off x="49004" y="105571"/>
              <a:ext cx="4025901" cy="905852"/>
            </a:xfrm>
            <a:prstGeom prst="rect">
              <a:avLst/>
            </a:prstGeom>
            <a:noFill/>
            <a:ln>
              <a:noFill/>
            </a:ln>
          </p:spPr>
          <p:txBody>
            <a:bodyPr spcFirstLastPara="1" wrap="square" lIns="99050" tIns="99050" rIns="99050" bIns="99050"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n-US" sz="3000" b="0" i="0" u="none" strike="noStrike" cap="none">
                  <a:solidFill>
                    <a:srgbClr val="FFFFFF"/>
                  </a:solidFill>
                  <a:latin typeface="Arial"/>
                  <a:ea typeface="Arial"/>
                  <a:cs typeface="Arial"/>
                  <a:sym typeface="Arial"/>
                </a:rPr>
                <a:t>Як ви вирішуєте місії?</a:t>
              </a:r>
              <a:endParaRPr sz="1400" b="0" i="0" u="none" strike="noStrike" cap="none">
                <a:solidFill>
                  <a:srgbClr val="000000"/>
                </a:solidFill>
                <a:latin typeface="Arial"/>
                <a:ea typeface="Arial"/>
                <a:cs typeface="Arial"/>
                <a:sym typeface="Arial"/>
              </a:endParaRPr>
            </a:p>
          </p:txBody>
        </p:sp>
        <p:sp>
          <p:nvSpPr>
            <p:cNvPr id="166" name="Google Shape;166;p12"/>
            <p:cNvSpPr/>
            <p:nvPr/>
          </p:nvSpPr>
          <p:spPr>
            <a:xfrm>
              <a:off x="0" y="1135307"/>
              <a:ext cx="4123909" cy="1003860"/>
            </a:xfrm>
            <a:prstGeom prst="roundRect">
              <a:avLst>
                <a:gd name="adj" fmla="val 16667"/>
              </a:avLst>
            </a:prstGeom>
            <a:solidFill>
              <a:srgbClr val="173160"/>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2"/>
            <p:cNvSpPr txBox="1"/>
            <p:nvPr/>
          </p:nvSpPr>
          <p:spPr>
            <a:xfrm>
              <a:off x="49004" y="1184311"/>
              <a:ext cx="4025901" cy="905852"/>
            </a:xfrm>
            <a:prstGeom prst="rect">
              <a:avLst/>
            </a:prstGeom>
            <a:noFill/>
            <a:ln>
              <a:noFill/>
            </a:ln>
          </p:spPr>
          <p:txBody>
            <a:bodyPr spcFirstLastPara="1" wrap="square" lIns="99050" tIns="99050" rIns="99050" bIns="99050"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n-US" sz="3000" b="0" i="0" u="none" strike="noStrike" cap="none">
                  <a:solidFill>
                    <a:srgbClr val="F3F3F3"/>
                  </a:solidFill>
                  <a:latin typeface="Arial"/>
                  <a:ea typeface="Arial"/>
                  <a:cs typeface="Arial"/>
                  <a:sym typeface="Arial"/>
                </a:rPr>
                <a:t>Як ви прийшли до такого рішення?</a:t>
              </a:r>
              <a:endParaRPr sz="1400" b="0" i="0" u="none" strike="noStrike" cap="none">
                <a:solidFill>
                  <a:srgbClr val="000000"/>
                </a:solidFill>
                <a:latin typeface="Arial"/>
                <a:ea typeface="Arial"/>
                <a:cs typeface="Arial"/>
                <a:sym typeface="Arial"/>
              </a:endParaRPr>
            </a:p>
          </p:txBody>
        </p:sp>
        <p:sp>
          <p:nvSpPr>
            <p:cNvPr id="168" name="Google Shape;168;p12"/>
            <p:cNvSpPr/>
            <p:nvPr/>
          </p:nvSpPr>
          <p:spPr>
            <a:xfrm>
              <a:off x="0" y="2214047"/>
              <a:ext cx="4123909" cy="1003860"/>
            </a:xfrm>
            <a:prstGeom prst="roundRect">
              <a:avLst>
                <a:gd name="adj" fmla="val 16667"/>
              </a:avLst>
            </a:prstGeom>
            <a:solidFill>
              <a:srgbClr val="173160"/>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2"/>
            <p:cNvSpPr txBox="1"/>
            <p:nvPr/>
          </p:nvSpPr>
          <p:spPr>
            <a:xfrm>
              <a:off x="49004" y="2263051"/>
              <a:ext cx="4025901" cy="905852"/>
            </a:xfrm>
            <a:prstGeom prst="rect">
              <a:avLst/>
            </a:prstGeom>
            <a:noFill/>
            <a:ln>
              <a:noFill/>
            </a:ln>
          </p:spPr>
          <p:txBody>
            <a:bodyPr spcFirstLastPara="1" wrap="square" lIns="99050" tIns="99050" rIns="99050" bIns="99050" anchor="ctr" anchorCtr="0">
              <a:noAutofit/>
            </a:bodyPr>
            <a:lstStyle/>
            <a:p>
              <a:pPr marL="0" marR="0" lvl="0" indent="0" algn="l" rtl="0">
                <a:lnSpc>
                  <a:spcPct val="90000"/>
                </a:lnSpc>
                <a:spcBef>
                  <a:spcPts val="0"/>
                </a:spcBef>
                <a:spcAft>
                  <a:spcPts val="0"/>
                </a:spcAft>
                <a:buClr>
                  <a:srgbClr val="000000"/>
                </a:buClr>
                <a:buSzPts val="3000"/>
                <a:buFont typeface="Arial"/>
                <a:buNone/>
              </a:pPr>
              <a:r>
                <a:rPr lang="en-US" sz="3000" b="0" i="0" u="none" strike="noStrike" cap="none">
                  <a:solidFill>
                    <a:srgbClr val="FFFFFF"/>
                  </a:solidFill>
                  <a:latin typeface="Arial"/>
                  <a:ea typeface="Arial"/>
                  <a:cs typeface="Arial"/>
                  <a:sym typeface="Arial"/>
                </a:rPr>
                <a:t>Як це рішення змінилося з часом?</a:t>
              </a:r>
              <a:endParaRPr sz="1400" b="0" i="0" u="none" strike="noStrike" cap="none">
                <a:solidFill>
                  <a:srgbClr val="000000"/>
                </a:solidFill>
                <a:latin typeface="Arial"/>
                <a:ea typeface="Arial"/>
                <a:cs typeface="Arial"/>
                <a:sym typeface="Arial"/>
              </a:endParaRPr>
            </a:p>
          </p:txBody>
        </p:sp>
        <p:sp>
          <p:nvSpPr>
            <p:cNvPr id="170" name="Google Shape;170;p12"/>
            <p:cNvSpPr/>
            <p:nvPr/>
          </p:nvSpPr>
          <p:spPr>
            <a:xfrm>
              <a:off x="0" y="3292787"/>
              <a:ext cx="4123909" cy="1003860"/>
            </a:xfrm>
            <a:prstGeom prst="roundRect">
              <a:avLst>
                <a:gd name="adj" fmla="val 16667"/>
              </a:avLst>
            </a:prstGeom>
            <a:solidFill>
              <a:srgbClr val="173160"/>
            </a:solidFill>
            <a:ln w="222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2"/>
            <p:cNvSpPr txBox="1"/>
            <p:nvPr/>
          </p:nvSpPr>
          <p:spPr>
            <a:xfrm>
              <a:off x="49004" y="3341791"/>
              <a:ext cx="4025901" cy="905852"/>
            </a:xfrm>
            <a:prstGeom prst="rect">
              <a:avLst/>
            </a:prstGeom>
            <a:noFill/>
            <a:ln>
              <a:noFill/>
            </a:ln>
          </p:spPr>
          <p:txBody>
            <a:bodyPr spcFirstLastPara="1" wrap="square" lIns="99050" tIns="99050" rIns="99050" bIns="99050" anchor="ctr"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0" i="0" u="none" strike="noStrike" cap="none">
                  <a:solidFill>
                    <a:srgbClr val="FFFFFF"/>
                  </a:solidFill>
                  <a:latin typeface="Arial"/>
                  <a:ea typeface="Arial"/>
                  <a:cs typeface="Arial"/>
                  <a:sym typeface="Arial"/>
                </a:rPr>
                <a:t>Ви вирішуєте ту чи іншу місію незвичайним способом?</a:t>
              </a:r>
              <a:endParaRPr sz="1400" b="0" i="0" u="none" strike="noStrike" cap="none">
                <a:solidFill>
                  <a:srgbClr val="000000"/>
                </a:solidFill>
                <a:latin typeface="Arial"/>
                <a:ea typeface="Arial"/>
                <a:cs typeface="Arial"/>
                <a:sym typeface="Arial"/>
              </a:endParaRPr>
            </a:p>
          </p:txBody>
        </p:sp>
      </p:grpSp>
      <p:sp>
        <p:nvSpPr>
          <p:cNvPr id="172" name="Google Shape;172;p12"/>
          <p:cNvSpPr txBox="1">
            <a:spLocks noGrp="1"/>
          </p:cNvSpPr>
          <p:nvPr>
            <p:ph type="ftr" idx="11"/>
          </p:nvPr>
        </p:nvSpPr>
        <p:spPr>
          <a:xfrm>
            <a:off x="581192" y="6387916"/>
            <a:ext cx="4870585" cy="3651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2022, FLL Tutorials</a:t>
            </a:r>
            <a:endParaRPr/>
          </a:p>
        </p:txBody>
      </p:sp>
      <p:pic>
        <p:nvPicPr>
          <p:cNvPr id="173" name="Google Shape;173;p12" descr="Calendar  Description automatically generated"/>
          <p:cNvPicPr preferRelativeResize="0"/>
          <p:nvPr/>
        </p:nvPicPr>
        <p:blipFill rotWithShape="1">
          <a:blip r:embed="rId4">
            <a:alphaModFix/>
          </a:blip>
          <a:srcRect/>
          <a:stretch/>
        </p:blipFill>
        <p:spPr>
          <a:xfrm>
            <a:off x="5755370" y="2545150"/>
            <a:ext cx="2969866" cy="3857377"/>
          </a:xfrm>
          <a:prstGeom prst="rect">
            <a:avLst/>
          </a:prstGeom>
          <a:noFill/>
          <a:ln>
            <a:noFill/>
          </a:ln>
        </p:spPr>
      </p:pic>
      <p:sp>
        <p:nvSpPr>
          <p:cNvPr id="174" name="Google Shape;174;p12"/>
          <p:cNvSpPr txBox="1"/>
          <p:nvPr/>
        </p:nvSpPr>
        <p:spPr>
          <a:xfrm>
            <a:off x="6579974" y="5501650"/>
            <a:ext cx="2468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Gill Sans"/>
                <a:ea typeface="Gill Sans"/>
                <a:cs typeface="Gill Sans"/>
                <a:sym typeface="Gill Sans"/>
              </a:rPr>
              <a:t>Available at https://flltutorials.com/en/Worksheets.html</a:t>
            </a:r>
            <a:endParaRPr sz="1200" b="0" i="0" u="none" strike="noStrike" cap="none">
              <a:solidFill>
                <a:schemeClr val="dk1"/>
              </a:solidFill>
              <a:latin typeface="Gill Sans"/>
              <a:ea typeface="Gill Sans"/>
              <a:cs typeface="Gill Sans"/>
              <a:sym typeface="Gill Sans"/>
            </a:endParaRPr>
          </a:p>
        </p:txBody>
      </p:sp>
      <p:sp>
        <p:nvSpPr>
          <p:cNvPr id="17" name="Google Shape;135;p8"/>
          <p:cNvSpPr txBox="1"/>
          <p:nvPr/>
        </p:nvSpPr>
        <p:spPr>
          <a:xfrm>
            <a:off x="3733457" y="6387916"/>
            <a:ext cx="5410543" cy="494977"/>
          </a:xfrm>
          <a:prstGeom prst="rect">
            <a:avLst/>
          </a:prstGeom>
          <a:solidFill>
            <a:schemeClr val="lt1"/>
          </a:solidFill>
          <a:ln>
            <a:noFill/>
          </a:ln>
        </p:spPr>
        <p:txBody>
          <a:bodyPr spcFirstLastPara="1" wrap="square" lIns="91425" tIns="91425" rIns="91425" bIns="91425" anchor="t" anchorCtr="0">
            <a:spAutoFit/>
          </a:bodyPr>
          <a:lstStyle/>
          <a:p>
            <a:pPr marL="306000" marR="0" lvl="0" indent="-158781" algn="r" rtl="0">
              <a:lnSpc>
                <a:spcPct val="100000"/>
              </a:lnSpc>
              <a:spcBef>
                <a:spcPts val="1104"/>
              </a:spcBef>
              <a:spcAft>
                <a:spcPts val="0"/>
              </a:spcAft>
              <a:buNone/>
            </a:pPr>
            <a:r>
              <a:rPr lang="en-US" sz="1100" dirty="0" err="1">
                <a:solidFill>
                  <a:schemeClr val="dk2"/>
                </a:solidFill>
                <a:latin typeface="Gill Sans"/>
                <a:ea typeface="Gill Sans"/>
                <a:cs typeface="Gill Sans"/>
                <a:sym typeface="Gill Sans"/>
              </a:rPr>
              <a:t>Переведено</a:t>
            </a:r>
            <a:r>
              <a:rPr lang="en-US" sz="1100" dirty="0">
                <a:solidFill>
                  <a:schemeClr val="dk2"/>
                </a:solidFill>
                <a:latin typeface="Gill Sans"/>
                <a:ea typeface="Gill Sans"/>
                <a:cs typeface="Gill Sans"/>
                <a:sym typeface="Gill Sans"/>
              </a:rPr>
              <a:t> </a:t>
            </a:r>
            <a:r>
              <a:rPr lang="en-US" sz="1100" dirty="0" err="1">
                <a:solidFill>
                  <a:schemeClr val="dk2"/>
                </a:solidFill>
                <a:latin typeface="Gill Sans"/>
                <a:ea typeface="Gill Sans"/>
                <a:cs typeface="Gill Sans"/>
                <a:sym typeface="Gill Sans"/>
              </a:rPr>
              <a:t>на</a:t>
            </a:r>
            <a:r>
              <a:rPr lang="en-US" sz="1100" dirty="0">
                <a:solidFill>
                  <a:schemeClr val="dk2"/>
                </a:solidFill>
                <a:latin typeface="Gill Sans"/>
                <a:ea typeface="Gill Sans"/>
                <a:cs typeface="Gill Sans"/>
                <a:sym typeface="Gill Sans"/>
              </a:rPr>
              <a:t> </a:t>
            </a:r>
            <a:r>
              <a:rPr lang="en-US" sz="1100" dirty="0" err="1">
                <a:solidFill>
                  <a:schemeClr val="dk2"/>
                </a:solidFill>
                <a:latin typeface="Gill Sans"/>
                <a:ea typeface="Gill Sans"/>
                <a:cs typeface="Gill Sans"/>
                <a:sym typeface="Gill Sans"/>
              </a:rPr>
              <a:t>українську</a:t>
            </a:r>
            <a:r>
              <a:rPr lang="en-US" sz="1100" dirty="0">
                <a:solidFill>
                  <a:schemeClr val="dk2"/>
                </a:solidFill>
                <a:latin typeface="Gill Sans"/>
                <a:ea typeface="Gill Sans"/>
                <a:cs typeface="Gill Sans"/>
                <a:sym typeface="Gill Sans"/>
              </a:rPr>
              <a:t> </a:t>
            </a:r>
            <a:r>
              <a:rPr lang="en-US" sz="1100" dirty="0" err="1">
                <a:solidFill>
                  <a:schemeClr val="dk2"/>
                </a:solidFill>
                <a:latin typeface="Gill Sans"/>
                <a:ea typeface="Gill Sans"/>
                <a:cs typeface="Gill Sans"/>
                <a:sym typeface="Gill Sans"/>
              </a:rPr>
              <a:t>мову</a:t>
            </a:r>
            <a:r>
              <a:rPr lang="en-US" sz="1100" dirty="0">
                <a:solidFill>
                  <a:schemeClr val="dk2"/>
                </a:solidFill>
                <a:latin typeface="Gill Sans"/>
                <a:ea typeface="Gill Sans"/>
                <a:cs typeface="Gill Sans"/>
                <a:sym typeface="Gill Sans"/>
              </a:rPr>
              <a:t> </a:t>
            </a:r>
            <a:r>
              <a:rPr lang="en-US" sz="1100" dirty="0" err="1">
                <a:solidFill>
                  <a:schemeClr val="dk2"/>
                </a:solidFill>
                <a:latin typeface="Gill Sans"/>
                <a:ea typeface="Gill Sans"/>
                <a:cs typeface="Gill Sans"/>
                <a:sym typeface="Gill Sans"/>
              </a:rPr>
              <a:t>групою</a:t>
            </a:r>
            <a:r>
              <a:rPr lang="en-US" sz="1100" dirty="0">
                <a:solidFill>
                  <a:schemeClr val="dk2"/>
                </a:solidFill>
                <a:latin typeface="Gill Sans"/>
                <a:ea typeface="Gill Sans"/>
                <a:cs typeface="Gill Sans"/>
                <a:sym typeface="Gill Sans"/>
              </a:rPr>
              <a:t> Neve Hadassah </a:t>
            </a:r>
            <a:r>
              <a:rPr lang="en-US" sz="1100" dirty="0" err="1">
                <a:solidFill>
                  <a:schemeClr val="dk2"/>
                </a:solidFill>
                <a:latin typeface="Gill Sans"/>
                <a:ea typeface="Gill Sans"/>
                <a:cs typeface="Gill Sans"/>
                <a:sym typeface="Gill Sans"/>
              </a:rPr>
              <a:t>Atid</a:t>
            </a:r>
            <a:r>
              <a:rPr lang="en-US" sz="1100" dirty="0">
                <a:solidFill>
                  <a:schemeClr val="dk2"/>
                </a:solidFill>
                <a:latin typeface="Gill Sans"/>
                <a:ea typeface="Gill Sans"/>
                <a:cs typeface="Gill Sans"/>
                <a:sym typeface="Gill Sans"/>
              </a:rPr>
              <a:t> Plus ІЗРАЇЛЬ  #1708</a:t>
            </a:r>
            <a:endParaRPr sz="1100" dirty="0">
              <a:solidFill>
                <a:schemeClr val="dk2"/>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4"/>
          <p:cNvSpPr txBox="1">
            <a:spLocks noGrp="1"/>
          </p:cNvSpPr>
          <p:nvPr>
            <p:ph type="title"/>
          </p:nvPr>
        </p:nvSpPr>
        <p:spPr>
          <a:xfrm>
            <a:off x="581192" y="687475"/>
            <a:ext cx="7989752" cy="5967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en-US"/>
              <a:t>ПОЯСНІТЬ СВОЄ ПРОГРАМУВАННЯ</a:t>
            </a:r>
            <a:endParaRPr/>
          </a:p>
        </p:txBody>
      </p:sp>
      <p:sp>
        <p:nvSpPr>
          <p:cNvPr id="181" name="Google Shape;181;p14"/>
          <p:cNvSpPr txBox="1">
            <a:spLocks noGrp="1"/>
          </p:cNvSpPr>
          <p:nvPr>
            <p:ph type="body" idx="1"/>
          </p:nvPr>
        </p:nvSpPr>
        <p:spPr>
          <a:xfrm>
            <a:off x="442325" y="1558000"/>
            <a:ext cx="4649100" cy="4829700"/>
          </a:xfrm>
          <a:prstGeom prst="rect">
            <a:avLst/>
          </a:prstGeom>
          <a:noFill/>
          <a:ln>
            <a:noFill/>
          </a:ln>
        </p:spPr>
        <p:txBody>
          <a:bodyPr spcFirstLastPara="1" wrap="square" lIns="91425" tIns="45700" rIns="91425" bIns="45700" anchor="t" anchorCtr="0">
            <a:normAutofit fontScale="55000" lnSpcReduction="20000"/>
          </a:bodyPr>
          <a:lstStyle/>
          <a:p>
            <a:pPr marL="306000" lvl="0" indent="-290226" algn="l" rtl="0">
              <a:lnSpc>
                <a:spcPct val="100000"/>
              </a:lnSpc>
              <a:spcBef>
                <a:spcPts val="0"/>
              </a:spcBef>
              <a:spcAft>
                <a:spcPts val="0"/>
              </a:spcAft>
              <a:buSzPct val="91998"/>
              <a:buChar char="◼"/>
            </a:pPr>
            <a:r>
              <a:rPr lang="en-US"/>
              <a:t>Ви повинні пояснити свою програму під час суддівства.</a:t>
            </a:r>
            <a:endParaRPr/>
          </a:p>
          <a:p>
            <a:pPr marL="306000" lvl="0" indent="-280762" algn="l" rtl="0">
              <a:lnSpc>
                <a:spcPct val="100000"/>
              </a:lnSpc>
              <a:spcBef>
                <a:spcPts val="0"/>
              </a:spcBef>
              <a:spcAft>
                <a:spcPts val="0"/>
              </a:spcAft>
              <a:buSzPct val="147200"/>
              <a:buChar char="◼"/>
            </a:pPr>
            <a:r>
              <a:rPr lang="en-US"/>
              <a:t>Ви не встигнете розповісти про весь свій код. Виберіть одну програму, один запуск або найкращий код.</a:t>
            </a:r>
            <a:br>
              <a:rPr lang="en-US"/>
            </a:br>
            <a:endParaRPr/>
          </a:p>
          <a:p>
            <a:pPr marL="306000" lvl="0" indent="-280762" algn="l" rtl="0">
              <a:lnSpc>
                <a:spcPct val="100000"/>
              </a:lnSpc>
              <a:spcBef>
                <a:spcPts val="0"/>
              </a:spcBef>
              <a:spcAft>
                <a:spcPts val="0"/>
              </a:spcAft>
              <a:buSzPct val="147200"/>
              <a:buChar char="◼"/>
            </a:pPr>
            <a:r>
              <a:rPr lang="en-US"/>
              <a:t>Незалежно від того, яку мову програмування ви використовували, ви повинні бути в змозі повідомити свої методи програмування суддям</a:t>
            </a:r>
            <a:br>
              <a:rPr lang="en-US"/>
            </a:br>
            <a:endParaRPr/>
          </a:p>
          <a:p>
            <a:pPr marL="306000" lvl="0" indent="-280762" algn="l" rtl="0">
              <a:lnSpc>
                <a:spcPct val="100000"/>
              </a:lnSpc>
              <a:spcBef>
                <a:spcPts val="0"/>
              </a:spcBef>
              <a:spcAft>
                <a:spcPts val="0"/>
              </a:spcAft>
              <a:buSzPct val="147199"/>
              <a:buChar char="◼"/>
            </a:pPr>
            <a:r>
              <a:rPr lang="en-US"/>
              <a:t>Переконайтеся, що у вас є псевдокод і коментарі</a:t>
            </a:r>
            <a:br>
              <a:rPr lang="en-US"/>
            </a:br>
            <a:endParaRPr/>
          </a:p>
          <a:p>
            <a:pPr marL="306000" lvl="0" indent="-280762" algn="l" rtl="0">
              <a:lnSpc>
                <a:spcPct val="100000"/>
              </a:lnSpc>
              <a:spcBef>
                <a:spcPts val="0"/>
              </a:spcBef>
              <a:spcAft>
                <a:spcPts val="0"/>
              </a:spcAft>
              <a:buSzPct val="147199"/>
              <a:buChar char="◼"/>
            </a:pPr>
            <a:r>
              <a:rPr lang="en-US"/>
              <a:t>Ви можете поділитися своїм кодом на ноутбуці або роздрукувати його</a:t>
            </a:r>
            <a:br>
              <a:rPr lang="en-US"/>
            </a:br>
            <a:endParaRPr/>
          </a:p>
        </p:txBody>
      </p:sp>
      <p:pic>
        <p:nvPicPr>
          <p:cNvPr id="182" name="Google Shape;182;p14"/>
          <p:cNvPicPr preferRelativeResize="0"/>
          <p:nvPr/>
        </p:nvPicPr>
        <p:blipFill rotWithShape="1">
          <a:blip r:embed="rId3">
            <a:alphaModFix/>
          </a:blip>
          <a:srcRect/>
          <a:stretch/>
        </p:blipFill>
        <p:spPr>
          <a:xfrm>
            <a:off x="6140201" y="1558000"/>
            <a:ext cx="2898267" cy="2074916"/>
          </a:xfrm>
          <a:prstGeom prst="rect">
            <a:avLst/>
          </a:prstGeom>
          <a:noFill/>
          <a:ln>
            <a:noFill/>
          </a:ln>
        </p:spPr>
      </p:pic>
      <p:sp>
        <p:nvSpPr>
          <p:cNvPr id="183" name="Google Shape;183;p14"/>
          <p:cNvSpPr txBox="1">
            <a:spLocks noGrp="1"/>
          </p:cNvSpPr>
          <p:nvPr>
            <p:ph type="ftr" idx="11"/>
          </p:nvPr>
        </p:nvSpPr>
        <p:spPr>
          <a:xfrm>
            <a:off x="581192" y="6461276"/>
            <a:ext cx="4870561" cy="3651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2022, FLL Tutorials</a:t>
            </a:r>
            <a:endParaRPr/>
          </a:p>
        </p:txBody>
      </p:sp>
      <p:pic>
        <p:nvPicPr>
          <p:cNvPr id="184" name="Google Shape;184;p14" descr="A picture containing timeline  Description automatically generated"/>
          <p:cNvPicPr preferRelativeResize="0"/>
          <p:nvPr/>
        </p:nvPicPr>
        <p:blipFill rotWithShape="1">
          <a:blip r:embed="rId4">
            <a:alphaModFix/>
          </a:blip>
          <a:srcRect/>
          <a:stretch/>
        </p:blipFill>
        <p:spPr>
          <a:xfrm>
            <a:off x="6335465" y="3731246"/>
            <a:ext cx="1464307" cy="1099423"/>
          </a:xfrm>
          <a:prstGeom prst="rect">
            <a:avLst/>
          </a:prstGeom>
          <a:noFill/>
          <a:ln>
            <a:noFill/>
          </a:ln>
        </p:spPr>
      </p:pic>
      <p:pic>
        <p:nvPicPr>
          <p:cNvPr id="185" name="Google Shape;185;p14" descr="Text  Description automatically generated"/>
          <p:cNvPicPr preferRelativeResize="0"/>
          <p:nvPr/>
        </p:nvPicPr>
        <p:blipFill rotWithShape="1">
          <a:blip r:embed="rId5">
            <a:alphaModFix/>
          </a:blip>
          <a:srcRect/>
          <a:stretch/>
        </p:blipFill>
        <p:spPr>
          <a:xfrm>
            <a:off x="6256389" y="4855621"/>
            <a:ext cx="2677847" cy="1331686"/>
          </a:xfrm>
          <a:prstGeom prst="rect">
            <a:avLst/>
          </a:prstGeom>
          <a:noFill/>
          <a:ln>
            <a:noFill/>
          </a:ln>
        </p:spPr>
      </p:pic>
      <p:sp>
        <p:nvSpPr>
          <p:cNvPr id="9" name="Google Shape;135;p8"/>
          <p:cNvSpPr txBox="1"/>
          <p:nvPr/>
        </p:nvSpPr>
        <p:spPr>
          <a:xfrm>
            <a:off x="3733457" y="6387916"/>
            <a:ext cx="5410543" cy="494977"/>
          </a:xfrm>
          <a:prstGeom prst="rect">
            <a:avLst/>
          </a:prstGeom>
          <a:solidFill>
            <a:schemeClr val="lt1"/>
          </a:solidFill>
          <a:ln>
            <a:noFill/>
          </a:ln>
        </p:spPr>
        <p:txBody>
          <a:bodyPr spcFirstLastPara="1" wrap="square" lIns="91425" tIns="91425" rIns="91425" bIns="91425" anchor="t" anchorCtr="0">
            <a:spAutoFit/>
          </a:bodyPr>
          <a:lstStyle/>
          <a:p>
            <a:pPr marL="306000" marR="0" lvl="0" indent="-158781" algn="r" rtl="0">
              <a:lnSpc>
                <a:spcPct val="100000"/>
              </a:lnSpc>
              <a:spcBef>
                <a:spcPts val="1104"/>
              </a:spcBef>
              <a:spcAft>
                <a:spcPts val="0"/>
              </a:spcAft>
              <a:buNone/>
            </a:pPr>
            <a:r>
              <a:rPr lang="en-US" sz="1100" dirty="0" err="1">
                <a:solidFill>
                  <a:schemeClr val="dk2"/>
                </a:solidFill>
                <a:latin typeface="Gill Sans"/>
                <a:ea typeface="Gill Sans"/>
                <a:cs typeface="Gill Sans"/>
                <a:sym typeface="Gill Sans"/>
              </a:rPr>
              <a:t>Переведено</a:t>
            </a:r>
            <a:r>
              <a:rPr lang="en-US" sz="1100" dirty="0">
                <a:solidFill>
                  <a:schemeClr val="dk2"/>
                </a:solidFill>
                <a:latin typeface="Gill Sans"/>
                <a:ea typeface="Gill Sans"/>
                <a:cs typeface="Gill Sans"/>
                <a:sym typeface="Gill Sans"/>
              </a:rPr>
              <a:t> </a:t>
            </a:r>
            <a:r>
              <a:rPr lang="en-US" sz="1100" dirty="0" err="1">
                <a:solidFill>
                  <a:schemeClr val="dk2"/>
                </a:solidFill>
                <a:latin typeface="Gill Sans"/>
                <a:ea typeface="Gill Sans"/>
                <a:cs typeface="Gill Sans"/>
                <a:sym typeface="Gill Sans"/>
              </a:rPr>
              <a:t>на</a:t>
            </a:r>
            <a:r>
              <a:rPr lang="en-US" sz="1100" dirty="0">
                <a:solidFill>
                  <a:schemeClr val="dk2"/>
                </a:solidFill>
                <a:latin typeface="Gill Sans"/>
                <a:ea typeface="Gill Sans"/>
                <a:cs typeface="Gill Sans"/>
                <a:sym typeface="Gill Sans"/>
              </a:rPr>
              <a:t> </a:t>
            </a:r>
            <a:r>
              <a:rPr lang="en-US" sz="1100" dirty="0" err="1">
                <a:solidFill>
                  <a:schemeClr val="dk2"/>
                </a:solidFill>
                <a:latin typeface="Gill Sans"/>
                <a:ea typeface="Gill Sans"/>
                <a:cs typeface="Gill Sans"/>
                <a:sym typeface="Gill Sans"/>
              </a:rPr>
              <a:t>українську</a:t>
            </a:r>
            <a:r>
              <a:rPr lang="en-US" sz="1100" dirty="0">
                <a:solidFill>
                  <a:schemeClr val="dk2"/>
                </a:solidFill>
                <a:latin typeface="Gill Sans"/>
                <a:ea typeface="Gill Sans"/>
                <a:cs typeface="Gill Sans"/>
                <a:sym typeface="Gill Sans"/>
              </a:rPr>
              <a:t> </a:t>
            </a:r>
            <a:r>
              <a:rPr lang="en-US" sz="1100" dirty="0" err="1">
                <a:solidFill>
                  <a:schemeClr val="dk2"/>
                </a:solidFill>
                <a:latin typeface="Gill Sans"/>
                <a:ea typeface="Gill Sans"/>
                <a:cs typeface="Gill Sans"/>
                <a:sym typeface="Gill Sans"/>
              </a:rPr>
              <a:t>мову</a:t>
            </a:r>
            <a:r>
              <a:rPr lang="en-US" sz="1100" dirty="0">
                <a:solidFill>
                  <a:schemeClr val="dk2"/>
                </a:solidFill>
                <a:latin typeface="Gill Sans"/>
                <a:ea typeface="Gill Sans"/>
                <a:cs typeface="Gill Sans"/>
                <a:sym typeface="Gill Sans"/>
              </a:rPr>
              <a:t> </a:t>
            </a:r>
            <a:r>
              <a:rPr lang="en-US" sz="1100" dirty="0" err="1">
                <a:solidFill>
                  <a:schemeClr val="dk2"/>
                </a:solidFill>
                <a:latin typeface="Gill Sans"/>
                <a:ea typeface="Gill Sans"/>
                <a:cs typeface="Gill Sans"/>
                <a:sym typeface="Gill Sans"/>
              </a:rPr>
              <a:t>групою</a:t>
            </a:r>
            <a:r>
              <a:rPr lang="en-US" sz="1100" dirty="0">
                <a:solidFill>
                  <a:schemeClr val="dk2"/>
                </a:solidFill>
                <a:latin typeface="Gill Sans"/>
                <a:ea typeface="Gill Sans"/>
                <a:cs typeface="Gill Sans"/>
                <a:sym typeface="Gill Sans"/>
              </a:rPr>
              <a:t> Neve Hadassah </a:t>
            </a:r>
            <a:r>
              <a:rPr lang="en-US" sz="1100" dirty="0" err="1">
                <a:solidFill>
                  <a:schemeClr val="dk2"/>
                </a:solidFill>
                <a:latin typeface="Gill Sans"/>
                <a:ea typeface="Gill Sans"/>
                <a:cs typeface="Gill Sans"/>
                <a:sym typeface="Gill Sans"/>
              </a:rPr>
              <a:t>Atid</a:t>
            </a:r>
            <a:r>
              <a:rPr lang="en-US" sz="1100" dirty="0">
                <a:solidFill>
                  <a:schemeClr val="dk2"/>
                </a:solidFill>
                <a:latin typeface="Gill Sans"/>
                <a:ea typeface="Gill Sans"/>
                <a:cs typeface="Gill Sans"/>
                <a:sym typeface="Gill Sans"/>
              </a:rPr>
              <a:t> Plus ІЗРАЇЛЬ  #1708</a:t>
            </a:r>
            <a:endParaRPr sz="1100" dirty="0">
              <a:solidFill>
                <a:schemeClr val="dk2"/>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txBox="1">
            <a:spLocks noGrp="1"/>
          </p:cNvSpPr>
          <p:nvPr>
            <p:ph type="title"/>
          </p:nvPr>
        </p:nvSpPr>
        <p:spPr>
          <a:xfrm>
            <a:off x="448100" y="721600"/>
            <a:ext cx="8229600" cy="596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en-US" sz="2100"/>
              <a:t>ПОРАДИ ЩОДО ПОЯСНЕННЯ ВАШОГО ПРОГРАМУВАННЯ</a:t>
            </a:r>
            <a:endParaRPr sz="2100"/>
          </a:p>
        </p:txBody>
      </p:sp>
      <p:sp>
        <p:nvSpPr>
          <p:cNvPr id="192" name="Google Shape;192;p16"/>
          <p:cNvSpPr txBox="1">
            <a:spLocks noGrp="1"/>
          </p:cNvSpPr>
          <p:nvPr>
            <p:ph type="body" idx="1"/>
          </p:nvPr>
        </p:nvSpPr>
        <p:spPr>
          <a:xfrm>
            <a:off x="448091" y="1505583"/>
            <a:ext cx="8229743" cy="3425005"/>
          </a:xfrm>
          <a:prstGeom prst="rect">
            <a:avLst/>
          </a:prstGeom>
          <a:noFill/>
          <a:ln>
            <a:noFill/>
          </a:ln>
        </p:spPr>
        <p:txBody>
          <a:bodyPr spcFirstLastPara="1" wrap="square" lIns="91425" tIns="45700" rIns="91425" bIns="45700" anchor="t" anchorCtr="0">
            <a:noAutofit/>
          </a:bodyPr>
          <a:lstStyle/>
          <a:p>
            <a:pPr marL="306000" lvl="0" indent="-190328" algn="l" rtl="0">
              <a:lnSpc>
                <a:spcPct val="100000"/>
              </a:lnSpc>
              <a:spcBef>
                <a:spcPts val="996"/>
              </a:spcBef>
              <a:spcAft>
                <a:spcPts val="0"/>
              </a:spcAft>
              <a:buSzPts val="2760"/>
              <a:buNone/>
            </a:pPr>
            <a:r>
              <a:rPr lang="en-US" sz="1300"/>
              <a:t>Поясніть, як організовано ваш код</a:t>
            </a:r>
            <a:endParaRPr sz="1300"/>
          </a:p>
          <a:p>
            <a:pPr marL="306000" lvl="0" indent="-190328" algn="l" rtl="0">
              <a:lnSpc>
                <a:spcPct val="100000"/>
              </a:lnSpc>
              <a:spcBef>
                <a:spcPts val="996"/>
              </a:spcBef>
              <a:spcAft>
                <a:spcPts val="0"/>
              </a:spcAft>
              <a:buSzPts val="6022"/>
              <a:buNone/>
            </a:pPr>
            <a:r>
              <a:rPr lang="en-US" sz="1300"/>
              <a:t>Як дізнатися, що робить блок? Чи є коментарі?</a:t>
            </a:r>
            <a:br>
              <a:rPr lang="en-US" sz="1300"/>
            </a:br>
            <a:endParaRPr sz="1300"/>
          </a:p>
          <a:p>
            <a:pPr marL="306000" lvl="0" indent="-190328" algn="l" rtl="0">
              <a:lnSpc>
                <a:spcPct val="100000"/>
              </a:lnSpc>
              <a:spcBef>
                <a:spcPts val="996"/>
              </a:spcBef>
              <a:spcAft>
                <a:spcPts val="0"/>
              </a:spcAft>
              <a:buSzPts val="6022"/>
              <a:buNone/>
            </a:pPr>
            <a:r>
              <a:rPr lang="en-US" sz="1300"/>
              <a:t>Ви використовуєте Мої блоки (або еквівалентні функції іншою мовою)?</a:t>
            </a:r>
            <a:br>
              <a:rPr lang="en-US" sz="1300"/>
            </a:br>
            <a:endParaRPr sz="1300"/>
          </a:p>
          <a:p>
            <a:pPr marL="306000" lvl="0" indent="-190328" algn="l" rtl="0">
              <a:lnSpc>
                <a:spcPct val="100000"/>
              </a:lnSpc>
              <a:spcBef>
                <a:spcPts val="996"/>
              </a:spcBef>
              <a:spcAft>
                <a:spcPts val="0"/>
              </a:spcAft>
              <a:buSzPts val="6022"/>
              <a:buNone/>
            </a:pPr>
            <a:r>
              <a:rPr lang="en-US" sz="1300"/>
              <a:t>Як ви відстежуєте зміни в коді?</a:t>
            </a:r>
            <a:br>
              <a:rPr lang="en-US" sz="1300"/>
            </a:br>
            <a:endParaRPr sz="1300"/>
          </a:p>
          <a:p>
            <a:pPr marL="306000" lvl="0" indent="-190328" algn="l" rtl="0">
              <a:lnSpc>
                <a:spcPct val="100000"/>
              </a:lnSpc>
              <a:spcBef>
                <a:spcPts val="996"/>
              </a:spcBef>
              <a:spcAft>
                <a:spcPts val="0"/>
              </a:spcAft>
              <a:buSzPts val="6022"/>
              <a:buNone/>
            </a:pPr>
            <a:r>
              <a:rPr lang="en-US" sz="1300"/>
              <a:t>Поясніть будь-які цікаві алгоритми, які придумала ваша команда</a:t>
            </a:r>
            <a:br>
              <a:rPr lang="en-US" sz="1300"/>
            </a:br>
            <a:endParaRPr sz="1300"/>
          </a:p>
          <a:p>
            <a:pPr marL="306000" lvl="0" indent="-190328" algn="l" rtl="0">
              <a:lnSpc>
                <a:spcPct val="100000"/>
              </a:lnSpc>
              <a:spcBef>
                <a:spcPts val="996"/>
              </a:spcBef>
              <a:spcAft>
                <a:spcPts val="0"/>
              </a:spcAft>
              <a:buSzPts val="6022"/>
              <a:buNone/>
            </a:pPr>
            <a:r>
              <a:rPr lang="en-US" sz="1300"/>
              <a:t>Поясніть, як ваш код допомагає вашому роботу бути надійнішим. Які методи кодування/сенсори ви використовуєте?</a:t>
            </a:r>
            <a:br>
              <a:rPr lang="en-US" sz="1300"/>
            </a:br>
            <a:endParaRPr sz="1300"/>
          </a:p>
          <a:p>
            <a:pPr marL="306000" lvl="0" indent="-190328" algn="l" rtl="0">
              <a:lnSpc>
                <a:spcPct val="100000"/>
              </a:lnSpc>
              <a:spcBef>
                <a:spcPts val="996"/>
              </a:spcBef>
              <a:spcAft>
                <a:spcPts val="0"/>
              </a:spcAft>
              <a:buSzPts val="6022"/>
              <a:buNone/>
            </a:pPr>
            <a:r>
              <a:rPr lang="en-US" sz="1300"/>
              <a:t>Знову ж таки, досвідчені судді розпізнають код інших</a:t>
            </a:r>
            <a:br>
              <a:rPr lang="en-US" sz="1300"/>
            </a:br>
            <a:endParaRPr sz="1300"/>
          </a:p>
          <a:p>
            <a:pPr marL="306000" lvl="0" indent="-190328" algn="l" rtl="0">
              <a:lnSpc>
                <a:spcPct val="100000"/>
              </a:lnSpc>
              <a:spcBef>
                <a:spcPts val="996"/>
              </a:spcBef>
              <a:spcAft>
                <a:spcPts val="0"/>
              </a:spcAft>
              <a:buSzPts val="6022"/>
              <a:buNone/>
            </a:pPr>
            <a:r>
              <a:rPr lang="en-US" sz="1300"/>
              <a:t>Якщо ви використовували код із якогось джерела, завжди пам’ятайте цитувати його, пояснювати, як він працює, і як ваша команда модифікувала чи використовувала його</a:t>
            </a:r>
            <a:br>
              <a:rPr lang="en-US" sz="1300"/>
            </a:br>
            <a:endParaRPr sz="1300"/>
          </a:p>
        </p:txBody>
      </p:sp>
      <p:pic>
        <p:nvPicPr>
          <p:cNvPr id="193" name="Google Shape;193;p16"/>
          <p:cNvPicPr preferRelativeResize="0"/>
          <p:nvPr/>
        </p:nvPicPr>
        <p:blipFill rotWithShape="1">
          <a:blip r:embed="rId3">
            <a:alphaModFix/>
          </a:blip>
          <a:srcRect t="9357" b="30285"/>
          <a:stretch/>
        </p:blipFill>
        <p:spPr>
          <a:xfrm>
            <a:off x="3003021" y="5732126"/>
            <a:ext cx="3673907" cy="1025261"/>
          </a:xfrm>
          <a:prstGeom prst="rect">
            <a:avLst/>
          </a:prstGeom>
          <a:noFill/>
          <a:ln>
            <a:noFill/>
          </a:ln>
        </p:spPr>
      </p:pic>
      <p:sp>
        <p:nvSpPr>
          <p:cNvPr id="194" name="Google Shape;194;p16"/>
          <p:cNvSpPr txBox="1">
            <a:spLocks noGrp="1"/>
          </p:cNvSpPr>
          <p:nvPr>
            <p:ph type="ftr" idx="11"/>
          </p:nvPr>
        </p:nvSpPr>
        <p:spPr>
          <a:xfrm>
            <a:off x="396164" y="6288053"/>
            <a:ext cx="3911698" cy="37331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2022, FLL Tutorials</a:t>
            </a:r>
            <a:endParaRPr/>
          </a:p>
        </p:txBody>
      </p:sp>
      <p:sp>
        <p:nvSpPr>
          <p:cNvPr id="195" name="Google Shape;195;p16"/>
          <p:cNvSpPr txBox="1"/>
          <p:nvPr/>
        </p:nvSpPr>
        <p:spPr>
          <a:xfrm>
            <a:off x="7094825" y="6000325"/>
            <a:ext cx="1971300" cy="800400"/>
          </a:xfrm>
          <a:prstGeom prst="rect">
            <a:avLst/>
          </a:prstGeom>
          <a:solidFill>
            <a:schemeClr val="lt1"/>
          </a:solidFill>
          <a:ln>
            <a:noFill/>
          </a:ln>
        </p:spPr>
        <p:txBody>
          <a:bodyPr spcFirstLastPara="1" wrap="square" lIns="91425" tIns="91425" rIns="91425" bIns="91425" anchor="t" anchorCtr="0">
            <a:spAutoFit/>
          </a:bodyPr>
          <a:lstStyle/>
          <a:p>
            <a:pPr marL="306000" marR="0" lvl="0" indent="-158781" algn="r" rtl="0">
              <a:lnSpc>
                <a:spcPct val="100000"/>
              </a:lnSpc>
              <a:spcBef>
                <a:spcPts val="1104"/>
              </a:spcBef>
              <a:spcAft>
                <a:spcPts val="0"/>
              </a:spcAft>
              <a:buNone/>
            </a:pPr>
            <a:r>
              <a:rPr lang="en-US" sz="1000">
                <a:solidFill>
                  <a:schemeClr val="dk2"/>
                </a:solidFill>
                <a:latin typeface="Gill Sans"/>
                <a:ea typeface="Gill Sans"/>
                <a:cs typeface="Gill Sans"/>
                <a:sym typeface="Gill Sans"/>
              </a:rPr>
              <a:t>Переведено на українську мову групою Neve Hadassah Atid Plus ІЗРАЇЛЬ  #1708</a:t>
            </a:r>
            <a:endParaRPr sz="1000">
              <a:solidFill>
                <a:schemeClr val="dk2"/>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8"/>
          <p:cNvSpPr txBox="1">
            <a:spLocks noGrp="1"/>
          </p:cNvSpPr>
          <p:nvPr>
            <p:ph type="title"/>
          </p:nvPr>
        </p:nvSpPr>
        <p:spPr>
          <a:xfrm>
            <a:off x="581192" y="687475"/>
            <a:ext cx="7989752" cy="5967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2800"/>
              <a:buFont typeface="Gill Sans"/>
              <a:buNone/>
            </a:pPr>
            <a:r>
              <a:rPr lang="en-US"/>
              <a:t>ДОКУМЕНТАЦІЯ</a:t>
            </a:r>
            <a:endParaRPr/>
          </a:p>
        </p:txBody>
      </p:sp>
      <p:sp>
        <p:nvSpPr>
          <p:cNvPr id="201" name="Google Shape;201;p18"/>
          <p:cNvSpPr txBox="1">
            <a:spLocks noGrp="1"/>
          </p:cNvSpPr>
          <p:nvPr>
            <p:ph type="body" idx="1"/>
          </p:nvPr>
        </p:nvSpPr>
        <p:spPr>
          <a:xfrm>
            <a:off x="448091" y="1505583"/>
            <a:ext cx="5112525" cy="5064550"/>
          </a:xfrm>
          <a:prstGeom prst="rect">
            <a:avLst/>
          </a:prstGeom>
          <a:noFill/>
          <a:ln>
            <a:noFill/>
          </a:ln>
        </p:spPr>
        <p:txBody>
          <a:bodyPr spcFirstLastPara="1" wrap="square" lIns="91425" tIns="45700" rIns="91425" bIns="45700" anchor="t" anchorCtr="0">
            <a:normAutofit fontScale="62500" lnSpcReduction="20000"/>
          </a:bodyPr>
          <a:lstStyle/>
          <a:p>
            <a:pPr marL="306000" lvl="0" indent="-174555" algn="l" rtl="0">
              <a:lnSpc>
                <a:spcPct val="100000"/>
              </a:lnSpc>
              <a:spcBef>
                <a:spcPts val="1050"/>
              </a:spcBef>
              <a:spcAft>
                <a:spcPts val="0"/>
              </a:spcAft>
              <a:buSzPct val="91999"/>
              <a:buNone/>
            </a:pPr>
            <a:r>
              <a:rPr lang="en-US" sz="3000"/>
              <a:t>Подумайте про створення командного інженерного журналу для документування процесу проектування</a:t>
            </a:r>
            <a:endParaRPr/>
          </a:p>
          <a:p>
            <a:pPr marL="306000" lvl="0" indent="-174555" algn="l" rtl="0">
              <a:lnSpc>
                <a:spcPct val="100000"/>
              </a:lnSpc>
              <a:spcBef>
                <a:spcPts val="1050"/>
              </a:spcBef>
              <a:spcAft>
                <a:spcPts val="0"/>
              </a:spcAft>
              <a:buSzPct val="147200"/>
              <a:buNone/>
            </a:pPr>
            <a:endParaRPr/>
          </a:p>
          <a:p>
            <a:pPr marL="306000" lvl="0" indent="-174555" algn="l" rtl="0">
              <a:lnSpc>
                <a:spcPct val="100000"/>
              </a:lnSpc>
              <a:spcBef>
                <a:spcPts val="1050"/>
              </a:spcBef>
              <a:spcAft>
                <a:spcPts val="0"/>
              </a:spcAft>
              <a:buSzPct val="176639"/>
              <a:buNone/>
            </a:pPr>
            <a:r>
              <a:rPr lang="en-US" sz="3000"/>
              <a:t>Поділіться будь-яким тестуванням, яке могла провести ваша команда</a:t>
            </a:r>
            <a:br>
              <a:rPr lang="en-US" sz="3000"/>
            </a:br>
            <a:endParaRPr sz="3000"/>
          </a:p>
          <a:p>
            <a:pPr marL="306000" lvl="0" indent="-174555" algn="l" rtl="0">
              <a:lnSpc>
                <a:spcPct val="100000"/>
              </a:lnSpc>
              <a:spcBef>
                <a:spcPts val="1050"/>
              </a:spcBef>
              <a:spcAft>
                <a:spcPts val="0"/>
              </a:spcAft>
              <a:buSzPct val="176639"/>
              <a:buNone/>
            </a:pPr>
            <a:r>
              <a:rPr lang="en-US" sz="3000"/>
              <a:t>Роздрукуйте свій код, а також зображення процесу розробки та поточного робота</a:t>
            </a:r>
            <a:br>
              <a:rPr lang="en-US" sz="3000"/>
            </a:br>
            <a:endParaRPr sz="3000"/>
          </a:p>
          <a:p>
            <a:pPr marL="306000" lvl="0" indent="-174555" algn="l" rtl="0">
              <a:lnSpc>
                <a:spcPct val="100000"/>
              </a:lnSpc>
              <a:spcBef>
                <a:spcPts val="1050"/>
              </a:spcBef>
              <a:spcAft>
                <a:spcPts val="0"/>
              </a:spcAft>
              <a:buSzPct val="176639"/>
              <a:buNone/>
            </a:pPr>
            <a:r>
              <a:rPr lang="en-US" sz="3000"/>
              <a:t>Якщо це дозволено, подумайте про те, щоб залишити односторінкове резюме вашої презентації своїм суддям, щоб допомогти їм запам’ятати вашу команду (додайте зображення вашої команди, вашого робота та ключову інформацію, яку ви хочете повідомити)</a:t>
            </a:r>
            <a:br>
              <a:rPr lang="en-US" sz="3000"/>
            </a:br>
            <a:endParaRPr/>
          </a:p>
        </p:txBody>
      </p:sp>
      <p:sp>
        <p:nvSpPr>
          <p:cNvPr id="202" name="Google Shape;202;p18"/>
          <p:cNvSpPr txBox="1">
            <a:spLocks noGrp="1"/>
          </p:cNvSpPr>
          <p:nvPr>
            <p:ph type="sldNum" idx="12"/>
          </p:nvPr>
        </p:nvSpPr>
        <p:spPr>
          <a:xfrm>
            <a:off x="7800476" y="6392242"/>
            <a:ext cx="770468" cy="3651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fld id="{00000000-1234-1234-1234-123412341234}" type="slidenum">
              <a:rPr lang="en-US"/>
              <a:t>9</a:t>
            </a:fld>
            <a:endParaRPr/>
          </a:p>
        </p:txBody>
      </p:sp>
      <p:sp>
        <p:nvSpPr>
          <p:cNvPr id="203" name="Google Shape;203;p18"/>
          <p:cNvSpPr txBox="1">
            <a:spLocks noGrp="1"/>
          </p:cNvSpPr>
          <p:nvPr>
            <p:ph type="ftr" idx="11"/>
          </p:nvPr>
        </p:nvSpPr>
        <p:spPr>
          <a:xfrm>
            <a:off x="581192" y="6387916"/>
            <a:ext cx="4870585" cy="3651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2022, FLL Tutorials</a:t>
            </a:r>
            <a:endParaRPr/>
          </a:p>
        </p:txBody>
      </p:sp>
      <p:pic>
        <p:nvPicPr>
          <p:cNvPr id="204" name="Google Shape;204;p18" descr="Text  Description automatically generated with low confidence"/>
          <p:cNvPicPr preferRelativeResize="0"/>
          <p:nvPr/>
        </p:nvPicPr>
        <p:blipFill rotWithShape="1">
          <a:blip r:embed="rId3">
            <a:alphaModFix/>
          </a:blip>
          <a:srcRect/>
          <a:stretch/>
        </p:blipFill>
        <p:spPr>
          <a:xfrm>
            <a:off x="5429269" y="1505583"/>
            <a:ext cx="3141675" cy="4069080"/>
          </a:xfrm>
          <a:prstGeom prst="rect">
            <a:avLst/>
          </a:prstGeom>
          <a:noFill/>
          <a:ln>
            <a:noFill/>
          </a:ln>
        </p:spPr>
      </p:pic>
      <p:pic>
        <p:nvPicPr>
          <p:cNvPr id="205" name="Google Shape;205;p18" descr="Table  Description automatically generated"/>
          <p:cNvPicPr preferRelativeResize="0"/>
          <p:nvPr/>
        </p:nvPicPr>
        <p:blipFill rotWithShape="1">
          <a:blip r:embed="rId4">
            <a:alphaModFix/>
          </a:blip>
          <a:srcRect/>
          <a:stretch/>
        </p:blipFill>
        <p:spPr>
          <a:xfrm>
            <a:off x="5872182" y="2926080"/>
            <a:ext cx="3060484" cy="3931920"/>
          </a:xfrm>
          <a:prstGeom prst="rect">
            <a:avLst/>
          </a:prstGeom>
          <a:noFill/>
          <a:ln>
            <a:noFill/>
          </a:ln>
        </p:spPr>
      </p:pic>
      <p:pic>
        <p:nvPicPr>
          <p:cNvPr id="206" name="Google Shape;206;p18" descr="Table  Description automatically generated"/>
          <p:cNvPicPr preferRelativeResize="0"/>
          <p:nvPr/>
        </p:nvPicPr>
        <p:blipFill rotWithShape="1">
          <a:blip r:embed="rId5">
            <a:alphaModFix/>
          </a:blip>
          <a:srcRect/>
          <a:stretch/>
        </p:blipFill>
        <p:spPr>
          <a:xfrm>
            <a:off x="6883216" y="3722042"/>
            <a:ext cx="2206765" cy="2848091"/>
          </a:xfrm>
          <a:prstGeom prst="rect">
            <a:avLst/>
          </a:prstGeom>
          <a:noFill/>
          <a:ln>
            <a:noFill/>
          </a:ln>
        </p:spPr>
      </p:pic>
      <p:sp>
        <p:nvSpPr>
          <p:cNvPr id="207" name="Google Shape;207;p18"/>
          <p:cNvSpPr txBox="1"/>
          <p:nvPr/>
        </p:nvSpPr>
        <p:spPr>
          <a:xfrm>
            <a:off x="6042439" y="5163314"/>
            <a:ext cx="284007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Gill Sans"/>
                <a:ea typeface="Gill Sans"/>
                <a:cs typeface="Gill Sans"/>
                <a:sym typeface="Gill Sans"/>
              </a:rPr>
              <a:t>Available at https://flltutorials.com/en/Worksheets.html</a:t>
            </a:r>
            <a:endParaRPr sz="1200" b="0" i="0" u="none" strike="noStrike" cap="none">
              <a:solidFill>
                <a:schemeClr val="dk1"/>
              </a:solidFill>
              <a:latin typeface="Gill Sans"/>
              <a:ea typeface="Gill Sans"/>
              <a:cs typeface="Gill Sans"/>
              <a:sym typeface="Gill Sans"/>
            </a:endParaRPr>
          </a:p>
        </p:txBody>
      </p:sp>
      <p:sp>
        <p:nvSpPr>
          <p:cNvPr id="208" name="Google Shape;208;p18"/>
          <p:cNvSpPr txBox="1"/>
          <p:nvPr/>
        </p:nvSpPr>
        <p:spPr>
          <a:xfrm>
            <a:off x="4572000" y="6455611"/>
            <a:ext cx="4257300" cy="323100"/>
          </a:xfrm>
          <a:prstGeom prst="rect">
            <a:avLst/>
          </a:prstGeom>
          <a:solidFill>
            <a:schemeClr val="lt1"/>
          </a:solidFill>
          <a:ln>
            <a:noFill/>
          </a:ln>
        </p:spPr>
        <p:txBody>
          <a:bodyPr spcFirstLastPara="1" wrap="square" lIns="91425" tIns="91425" rIns="91425" bIns="91425" anchor="t" anchorCtr="0">
            <a:spAutoFit/>
          </a:bodyPr>
          <a:lstStyle/>
          <a:p>
            <a:pPr marL="306000" marR="0" lvl="0" indent="-158781" algn="r" rtl="0">
              <a:lnSpc>
                <a:spcPct val="100000"/>
              </a:lnSpc>
              <a:spcBef>
                <a:spcPts val="1104"/>
              </a:spcBef>
              <a:spcAft>
                <a:spcPts val="0"/>
              </a:spcAft>
              <a:buNone/>
            </a:pPr>
            <a:r>
              <a:rPr lang="en-US" sz="900" dirty="0" err="1">
                <a:solidFill>
                  <a:schemeClr val="dk2"/>
                </a:solidFill>
                <a:latin typeface="Gill Sans"/>
                <a:ea typeface="Gill Sans"/>
                <a:cs typeface="Gill Sans"/>
                <a:sym typeface="Gill Sans"/>
              </a:rPr>
              <a:t>Переведено</a:t>
            </a:r>
            <a:r>
              <a:rPr lang="en-US" sz="900" dirty="0">
                <a:solidFill>
                  <a:schemeClr val="dk2"/>
                </a:solidFill>
                <a:latin typeface="Gill Sans"/>
                <a:ea typeface="Gill Sans"/>
                <a:cs typeface="Gill Sans"/>
                <a:sym typeface="Gill Sans"/>
              </a:rPr>
              <a:t> </a:t>
            </a:r>
            <a:r>
              <a:rPr lang="en-US" sz="900" dirty="0" err="1">
                <a:solidFill>
                  <a:schemeClr val="dk2"/>
                </a:solidFill>
                <a:latin typeface="Gill Sans"/>
                <a:ea typeface="Gill Sans"/>
                <a:cs typeface="Gill Sans"/>
                <a:sym typeface="Gill Sans"/>
              </a:rPr>
              <a:t>на</a:t>
            </a:r>
            <a:r>
              <a:rPr lang="en-US" sz="900" dirty="0">
                <a:solidFill>
                  <a:schemeClr val="dk2"/>
                </a:solidFill>
                <a:latin typeface="Gill Sans"/>
                <a:ea typeface="Gill Sans"/>
                <a:cs typeface="Gill Sans"/>
                <a:sym typeface="Gill Sans"/>
              </a:rPr>
              <a:t> </a:t>
            </a:r>
            <a:r>
              <a:rPr lang="en-US" sz="900" dirty="0" err="1">
                <a:solidFill>
                  <a:schemeClr val="dk2"/>
                </a:solidFill>
                <a:latin typeface="Gill Sans"/>
                <a:ea typeface="Gill Sans"/>
                <a:cs typeface="Gill Sans"/>
                <a:sym typeface="Gill Sans"/>
              </a:rPr>
              <a:t>українську</a:t>
            </a:r>
            <a:r>
              <a:rPr lang="en-US" sz="900" dirty="0">
                <a:solidFill>
                  <a:schemeClr val="dk2"/>
                </a:solidFill>
                <a:latin typeface="Gill Sans"/>
                <a:ea typeface="Gill Sans"/>
                <a:cs typeface="Gill Sans"/>
                <a:sym typeface="Gill Sans"/>
              </a:rPr>
              <a:t> </a:t>
            </a:r>
            <a:r>
              <a:rPr lang="en-US" sz="900" dirty="0" err="1">
                <a:solidFill>
                  <a:schemeClr val="dk2"/>
                </a:solidFill>
                <a:latin typeface="Gill Sans"/>
                <a:ea typeface="Gill Sans"/>
                <a:cs typeface="Gill Sans"/>
                <a:sym typeface="Gill Sans"/>
              </a:rPr>
              <a:t>мову</a:t>
            </a:r>
            <a:r>
              <a:rPr lang="en-US" sz="900" dirty="0">
                <a:solidFill>
                  <a:schemeClr val="dk2"/>
                </a:solidFill>
                <a:latin typeface="Gill Sans"/>
                <a:ea typeface="Gill Sans"/>
                <a:cs typeface="Gill Sans"/>
                <a:sym typeface="Gill Sans"/>
              </a:rPr>
              <a:t> </a:t>
            </a:r>
            <a:r>
              <a:rPr lang="en-US" sz="900" dirty="0" err="1">
                <a:solidFill>
                  <a:schemeClr val="dk2"/>
                </a:solidFill>
                <a:latin typeface="Gill Sans"/>
                <a:ea typeface="Gill Sans"/>
                <a:cs typeface="Gill Sans"/>
                <a:sym typeface="Gill Sans"/>
              </a:rPr>
              <a:t>групою</a:t>
            </a:r>
            <a:r>
              <a:rPr lang="en-US" sz="900" dirty="0">
                <a:solidFill>
                  <a:schemeClr val="dk2"/>
                </a:solidFill>
                <a:latin typeface="Gill Sans"/>
                <a:ea typeface="Gill Sans"/>
                <a:cs typeface="Gill Sans"/>
                <a:sym typeface="Gill Sans"/>
              </a:rPr>
              <a:t> Neve Hadassah </a:t>
            </a:r>
            <a:r>
              <a:rPr lang="en-US" sz="900" dirty="0" err="1">
                <a:solidFill>
                  <a:schemeClr val="dk2"/>
                </a:solidFill>
                <a:latin typeface="Gill Sans"/>
                <a:ea typeface="Gill Sans"/>
                <a:cs typeface="Gill Sans"/>
                <a:sym typeface="Gill Sans"/>
              </a:rPr>
              <a:t>Atid</a:t>
            </a:r>
            <a:r>
              <a:rPr lang="en-US" sz="900" dirty="0">
                <a:solidFill>
                  <a:schemeClr val="dk2"/>
                </a:solidFill>
                <a:latin typeface="Gill Sans"/>
                <a:ea typeface="Gill Sans"/>
                <a:cs typeface="Gill Sans"/>
                <a:sym typeface="Gill Sans"/>
              </a:rPr>
              <a:t> Plus ІЗРАЇЛЬ  #1708</a:t>
            </a:r>
            <a:endParaRPr sz="900" dirty="0">
              <a:solidFill>
                <a:schemeClr val="dk2"/>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540</Words>
  <Application>Microsoft Office PowerPoint</Application>
  <PresentationFormat>‫הצגה על המסך (4:3)</PresentationFormat>
  <Paragraphs>91</Paragraphs>
  <Slides>11</Slides>
  <Notes>11</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11</vt:i4>
      </vt:variant>
    </vt:vector>
  </HeadingPairs>
  <TitlesOfParts>
    <vt:vector size="17" baseType="lpstr">
      <vt:lpstr>Helvetica Neue</vt:lpstr>
      <vt:lpstr>Arial</vt:lpstr>
      <vt:lpstr>Calibri</vt:lpstr>
      <vt:lpstr>Gill Sans</vt:lpstr>
      <vt:lpstr>Noto Sans Symbols</vt:lpstr>
      <vt:lpstr>Dividend</vt:lpstr>
      <vt:lpstr>СУДДІВСТВО ДИЗАЙНУ РОБОТА</vt:lpstr>
      <vt:lpstr>ОГЛЯД ДИЗАЙНУ РОБОТА</vt:lpstr>
      <vt:lpstr>ОПИШІТЬ СВОГО РОБОТА</vt:lpstr>
      <vt:lpstr>ОПИШІТЬ ДАТЧИКИ ТА ДВИГУНИ</vt:lpstr>
      <vt:lpstr>ПОЯСНІТЬ СТРАТЕГІЮ ВАШОЇ КОМАНДИ</vt:lpstr>
      <vt:lpstr>ПОЯСНІТЬ РОЗВИТОК ВАШИХ ПРИГОД</vt:lpstr>
      <vt:lpstr>ПОЯСНІТЬ СВОЄ ПРОГРАМУВАННЯ</vt:lpstr>
      <vt:lpstr>ПОРАДИ ЩОДО ПОЯСНЕННЯ ВАШОГО ПРОГРАМУВАННЯ</vt:lpstr>
      <vt:lpstr>ДОКУМЕНТАЦІЯ</vt:lpstr>
      <vt:lpstr>ЗАКЛЮЧНІ ДУМКИ</vt:lpstr>
      <vt:lpstr>ТВОРЦІ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СУДДІВСТВО ДИЗАЙНУ РОБОТА</dc:title>
  <dc:creator>Sanjay Seshan</dc:creator>
  <cp:lastModifiedBy>Gil</cp:lastModifiedBy>
  <cp:revision>1</cp:revision>
  <dcterms:created xsi:type="dcterms:W3CDTF">2014-10-28T21:59:38Z</dcterms:created>
  <dcterms:modified xsi:type="dcterms:W3CDTF">2023-01-01T09:16:47Z</dcterms:modified>
</cp:coreProperties>
</file>