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/ahlEwdQKfGFY22O/BL+ziFhr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06de32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806de3281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06de328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806de3281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06de328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806de3281b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06de3281b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806de328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806de3281b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06de328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806de3281b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06de3281b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806de328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806de3281b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6/9/2020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2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9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06de3281b_0_0"/>
          <p:cNvSpPr txBox="1"/>
          <p:nvPr>
            <p:ph type="ctrTitle"/>
          </p:nvPr>
        </p:nvSpPr>
        <p:spPr>
          <a:xfrm>
            <a:off x="577042" y="3661478"/>
            <a:ext cx="79899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Розташування та покриття датчиків кольору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806de3281b_0_0"/>
          <p:cNvSpPr txBox="1"/>
          <p:nvPr/>
        </p:nvSpPr>
        <p:spPr>
          <a:xfrm>
            <a:off x="502775" y="5048100"/>
            <a:ext cx="83358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 u="none" cap="none" strike="noStrike">
                <a:solidFill>
                  <a:schemeClr val="lt1"/>
                </a:solidFill>
              </a:rPr>
              <a:t>SESHAN BROTHERS</a:t>
            </a:r>
            <a:endParaRPr sz="1700" u="none" cap="none" strike="noStrike">
              <a:solidFill>
                <a:schemeClr val="lt1"/>
              </a:solidFill>
            </a:endParaRPr>
          </a:p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 u="none" cap="none" strike="noStrike">
              <a:solidFill>
                <a:schemeClr val="lt1"/>
              </a:solidFill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lt1"/>
                </a:solidFill>
              </a:rPr>
              <a:t>Перекладено на українську  групою Neve Hadassah Atid Plus, ІЗРАЇЛЬ  #1708</a:t>
            </a:r>
            <a:endParaRPr sz="1700">
              <a:solidFill>
                <a:schemeClr val="lt1"/>
              </a:solidFill>
            </a:endParaRPr>
          </a:p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1806de3281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867" y="2087493"/>
            <a:ext cx="3319463" cy="33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806de3281b_0_7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Де потрібно розмістити датчики кольору?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806de3281b_0_7"/>
          <p:cNvSpPr txBox="1"/>
          <p:nvPr>
            <p:ph idx="1" type="body"/>
          </p:nvPr>
        </p:nvSpPr>
        <p:spPr>
          <a:xfrm>
            <a:off x="470726" y="1655500"/>
            <a:ext cx="52584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99894" lvl="0" marL="342900" rtl="0" algn="l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SzPct val="91123"/>
              <a:buFont typeface="Arial"/>
              <a:buChar char="•"/>
            </a:pPr>
            <a:r>
              <a:rPr lang="en-US" sz="2760">
                <a:latin typeface="Arial"/>
                <a:ea typeface="Arial"/>
                <a:cs typeface="Arial"/>
                <a:sym typeface="Arial"/>
              </a:rPr>
              <a:t>Датчики кольору найкраще працюють на відстані 4-12 мм від поверхні, яку вони намагаються виявити</a:t>
            </a:r>
            <a:endParaRPr sz="2760">
              <a:latin typeface="Arial"/>
              <a:ea typeface="Arial"/>
              <a:cs typeface="Arial"/>
              <a:sym typeface="Arial"/>
            </a:endParaRPr>
          </a:p>
          <a:p>
            <a:pPr indent="-299894" lvl="0" marL="342900" rtl="0" algn="l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SzPct val="91123"/>
              <a:buFont typeface="Arial"/>
              <a:buChar char="•"/>
            </a:pPr>
            <a:r>
              <a:rPr lang="en-US" sz="2760">
                <a:latin typeface="Arial"/>
                <a:ea typeface="Arial"/>
                <a:cs typeface="Arial"/>
                <a:sym typeface="Arial"/>
              </a:rPr>
              <a:t>Примітка. На значення кольору, які фіксує датчик, впливають плями, складки, нерівна поверхня та знос поверхні. Спробуйте розглянути різні стратегії, які можуть впоратися з цими факторами.</a:t>
            </a:r>
            <a:endParaRPr sz="276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None/>
            </a:pPr>
            <a:r>
              <a:t/>
            </a:r>
            <a:endParaRPr sz="27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806de3281b_0_7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Tutorials, Last Edit 6/11/2018</a:t>
            </a:r>
            <a:endParaRPr/>
          </a:p>
        </p:txBody>
      </p:sp>
      <p:sp>
        <p:nvSpPr>
          <p:cNvPr id="111" name="Google Shape;111;g1806de3281b_0_7"/>
          <p:cNvSpPr txBox="1"/>
          <p:nvPr/>
        </p:nvSpPr>
        <p:spPr>
          <a:xfrm>
            <a:off x="4412600" y="6026826"/>
            <a:ext cx="4870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g1806de3281b_0_7"/>
          <p:cNvSpPr txBox="1"/>
          <p:nvPr/>
        </p:nvSpPr>
        <p:spPr>
          <a:xfrm>
            <a:off x="4886700" y="6429925"/>
            <a:ext cx="4257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9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Чому і як охоплення датчика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474050" y="1530625"/>
            <a:ext cx="4857600" cy="4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460" lvl="0" marL="342900" rtl="0" algn="l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Clr>
                <a:schemeClr val="dk1"/>
              </a:buClr>
              <a:buSzPts val="1744"/>
              <a:buFont typeface="Arial"/>
              <a:buChar char="•"/>
            </a:pPr>
            <a:r>
              <a:rPr lang="en-US" sz="19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що? Закриття датчиків світла та кольору означає включення датчика в деталі Lego, щоб світло від зовнішнього джерела не могло порушити вимірювання датчика</a:t>
            </a:r>
            <a:endParaRPr sz="193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60" lvl="0" marL="342900" rtl="0" algn="l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Clr>
                <a:schemeClr val="dk1"/>
              </a:buClr>
              <a:buSzPts val="1744"/>
              <a:buFont typeface="Arial"/>
              <a:buChar char="•"/>
            </a:pPr>
            <a:r>
              <a:rPr lang="en-US" sz="19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чому Закриття кольорових датчиків може покращити послідовність і повторюваність вашого робота. Закриття датчиків може бути корисним, якщо ви запускаєте робота в місцях з різними умовами освітлення</a:t>
            </a:r>
            <a:endParaRPr sz="193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60" lvl="0" marL="342900" rtl="0" algn="l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Clr>
                <a:schemeClr val="dk1"/>
              </a:buClr>
              <a:buSzPts val="1744"/>
              <a:buFont typeface="Arial"/>
              <a:buChar char="•"/>
            </a:pPr>
            <a:r>
              <a:rPr lang="en-US" sz="19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як? Накрийте датчик так, щоб світлові промені не могли проникати та досягати датчика</a:t>
            </a:r>
            <a:endParaRPr sz="193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949" y="1780352"/>
            <a:ext cx="2999605" cy="294449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121" name="Google Shape;121;p3"/>
          <p:cNvSpPr txBox="1"/>
          <p:nvPr/>
        </p:nvSpPr>
        <p:spPr>
          <a:xfrm>
            <a:off x="4886700" y="6429925"/>
            <a:ext cx="4257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9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06de3281b_0_28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Чи дійсно потрібно закривати датчики кольору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806de3281b_0_28"/>
          <p:cNvSpPr txBox="1"/>
          <p:nvPr>
            <p:ph idx="1" type="body"/>
          </p:nvPr>
        </p:nvSpPr>
        <p:spPr>
          <a:xfrm>
            <a:off x="485645" y="1503667"/>
            <a:ext cx="5321400" cy="49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3719" lvl="0" marL="3060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763"/>
              <a:buFont typeface="Arial"/>
              <a:buChar char="◼"/>
            </a:pPr>
            <a:r>
              <a:rPr lang="en-US" sz="188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 провели експеримент, під час якого перевірили, чи корисно покривати кольорові датчики, ми підключили один закритий і один незакритий датчики до одного контролера</a:t>
            </a:r>
            <a:endParaRPr sz="188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719" lvl="0" marL="3060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763"/>
              <a:buFont typeface="Arial"/>
              <a:buChar char="◼"/>
            </a:pPr>
            <a:r>
              <a:rPr lang="en-US" sz="188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 порівняли вимірювання двох датчиків і не виявили істотної різниці</a:t>
            </a:r>
            <a:endParaRPr sz="188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719" lvl="0" marL="3060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763"/>
              <a:buFont typeface="Arial"/>
              <a:buChar char="◼"/>
            </a:pPr>
            <a:r>
              <a:rPr lang="en-US" sz="188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 ще раз повторили експеримент, у якому перевірили вплив сонячного світла або світла ліхтарика на вимірювання.</a:t>
            </a:r>
            <a:endParaRPr sz="188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719" lvl="0" marL="3060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763"/>
              <a:buFont typeface="Arial"/>
              <a:buChar char="◼"/>
            </a:pPr>
            <a:r>
              <a:rPr lang="en-US" sz="188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Згідно з результатами, покриття датчика не допомогло отримати більш послідовне вимірювання. Можливо, у вас не виникне проблем з використанням датчика без кришки. З іншого боку, додавання кришки до датчиків не завадить.</a:t>
            </a:r>
            <a:endParaRPr sz="188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719" lvl="0" marL="3060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rgbClr val="FF0000"/>
              </a:buClr>
              <a:buSzPts val="1763"/>
              <a:buFont typeface="Arial"/>
              <a:buChar char="◼"/>
            </a:pPr>
            <a:r>
              <a:rPr lang="en-US" sz="18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Рекомендуємо провести експерименти на датчиках кольору</a:t>
            </a:r>
            <a:endParaRPr sz="1885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806de3281b_0_28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29" name="Google Shape;129;g1806de3281b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525" y="1603152"/>
            <a:ext cx="2776343" cy="208225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0"/>
              </a:srgbClr>
            </a:outerShdw>
          </a:effectLst>
        </p:spPr>
      </p:pic>
      <p:pic>
        <p:nvPicPr>
          <p:cNvPr id="130" name="Google Shape;130;g1806de3281b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273" y="4063179"/>
            <a:ext cx="2070375" cy="18161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0"/>
              </a:srgbClr>
            </a:outerShdw>
          </a:effectLst>
        </p:spPr>
      </p:pic>
      <p:sp>
        <p:nvSpPr>
          <p:cNvPr id="131" name="Google Shape;131;g1806de3281b_0_28"/>
          <p:cNvSpPr txBox="1"/>
          <p:nvPr/>
        </p:nvSpPr>
        <p:spPr>
          <a:xfrm>
            <a:off x="4886700" y="6429925"/>
            <a:ext cx="4257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9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06de3281b_0_38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Будівля модулів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806de3281b_0_38"/>
          <p:cNvSpPr txBox="1"/>
          <p:nvPr>
            <p:ph idx="1" type="body"/>
          </p:nvPr>
        </p:nvSpPr>
        <p:spPr>
          <a:xfrm>
            <a:off x="427600" y="1677162"/>
            <a:ext cx="4003500" cy="21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72881" lvl="0" marL="306000" rtl="0" algn="l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ct val="91984"/>
              <a:buFont typeface="Arial"/>
              <a:buChar char="◼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Ви можете будувати модулі, що охоплюють один або два датчики, як на цих малюнках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272881" lvl="0" marL="306000" rtl="0" algn="l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ct val="91984"/>
              <a:buFont typeface="Arial"/>
              <a:buChar char="◼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Вам не потрібно закривати весь датчик - важливо, щоб ви закривали лише нижню частину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t/>
            </a:r>
            <a:endParaRPr sz="25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806de3281b_0_38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40" name="Google Shape;140;g1806de3281b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959" y="3907332"/>
            <a:ext cx="5953758" cy="245872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0"/>
              </a:srgbClr>
            </a:outerShdw>
          </a:effectLst>
        </p:spPr>
      </p:pic>
      <p:pic>
        <p:nvPicPr>
          <p:cNvPr id="141" name="Google Shape;141;g1806de3281b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1700" y="1634251"/>
            <a:ext cx="3213025" cy="202519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0"/>
              </a:srgbClr>
            </a:outerShdw>
          </a:effectLst>
        </p:spPr>
      </p:pic>
      <p:sp>
        <p:nvSpPr>
          <p:cNvPr id="142" name="Google Shape;142;g1806de3281b_0_38"/>
          <p:cNvSpPr txBox="1"/>
          <p:nvPr/>
        </p:nvSpPr>
        <p:spPr>
          <a:xfrm>
            <a:off x="581192" y="4590346"/>
            <a:ext cx="183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Примітка. Датчики на зображеннях — це датчики кольору та світла NXT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806de3281b_0_38"/>
          <p:cNvSpPr txBox="1"/>
          <p:nvPr/>
        </p:nvSpPr>
        <p:spPr>
          <a:xfrm>
            <a:off x="4886700" y="6429925"/>
            <a:ext cx="4257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9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806de3281b_0_51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Додавання гладких пластин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806de3281b_0_51"/>
          <p:cNvSpPr txBox="1"/>
          <p:nvPr>
            <p:ph idx="1" type="body"/>
          </p:nvPr>
        </p:nvSpPr>
        <p:spPr>
          <a:xfrm>
            <a:off x="457200" y="1495629"/>
            <a:ext cx="80001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257806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1433"/>
              <a:buFont typeface="Arial"/>
              <a:buChar char="◼"/>
            </a:pPr>
            <a:r>
              <a:rPr lang="en-US" sz="2645">
                <a:latin typeface="Arial"/>
                <a:ea typeface="Arial"/>
                <a:cs typeface="Arial"/>
                <a:sym typeface="Arial"/>
              </a:rPr>
              <a:t>Якщо ваше покриття знаходиться близько до килима, переконайтеся, що воно не подряпає килим</a:t>
            </a:r>
            <a:endParaRPr sz="314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806de3281b_0_51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51" name="Google Shape;151;g1806de3281b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381" y="2601032"/>
            <a:ext cx="4392094" cy="29185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0"/>
              </a:srgbClr>
            </a:outerShdw>
          </a:effectLst>
        </p:spPr>
      </p:pic>
      <p:pic>
        <p:nvPicPr>
          <p:cNvPr id="152" name="Google Shape;152;g1806de3281b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250" y="2601032"/>
            <a:ext cx="2934132" cy="29185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0"/>
              </a:srgbClr>
            </a:outerShdw>
          </a:effectLst>
        </p:spPr>
      </p:pic>
      <p:sp>
        <p:nvSpPr>
          <p:cNvPr id="153" name="Google Shape;153;g1806de3281b_0_51"/>
          <p:cNvSpPr txBox="1"/>
          <p:nvPr/>
        </p:nvSpPr>
        <p:spPr>
          <a:xfrm>
            <a:off x="4886700" y="6429925"/>
            <a:ext cx="4257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9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Використання різних деталей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178225" y="1772000"/>
            <a:ext cx="28776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6"/>
              <a:buFont typeface="Arial"/>
              <a:buChar char="◼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Спробуйте використовувати різні деталі Lego, щоб створити свою кришку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227" y="1772000"/>
            <a:ext cx="2628205" cy="27033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2833" y="1771988"/>
            <a:ext cx="2382871" cy="25362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4432" y="4560402"/>
            <a:ext cx="2591268" cy="18275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165" name="Google Shape;165;p7"/>
          <p:cNvSpPr txBox="1"/>
          <p:nvPr/>
        </p:nvSpPr>
        <p:spPr>
          <a:xfrm>
            <a:off x="4886700" y="6429925"/>
            <a:ext cx="4257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9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06de3281b_0_73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Дякуємо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806de3281b_0_73"/>
          <p:cNvSpPr txBox="1"/>
          <p:nvPr>
            <p:ph idx="1" type="body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0"/>
              <a:buFont typeface="Arial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Посібник створили Санджай Сешан і Арвінд Сешан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0"/>
              <a:buFont typeface="Arial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Зображення датчиків надала команда FTC 8393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0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Переклад українською групою Neve Hadassah Atid Plus,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ІЗРАЇЛЬ</a:t>
            </a:r>
            <a:r>
              <a:rPr lang="en-US" sz="2100"/>
              <a:t>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#1708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0"/>
              <a:buFont typeface="Arial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Ви можете знайти більше посібників за адресою: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79324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 www.ev3lessons.com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79324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 і www.flltutorials.com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179324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806de3281b_0_73"/>
          <p:cNvSpPr/>
          <p:nvPr/>
        </p:nvSpPr>
        <p:spPr>
          <a:xfrm>
            <a:off x="457200" y="5718625"/>
            <a:ext cx="7913400" cy="5967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174" name="Google Shape;174;g1806de3281b_0_7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4711" y="4782302"/>
            <a:ext cx="2161449" cy="7614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806de3281b_0_73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Tutorials, Last Edit 6/11/2018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