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3"/>
  </p:notesMasterIdLst>
  <p:sldIdLst>
    <p:sldId id="256" r:id="rId2"/>
  </p:sldIdLst>
  <p:sldSz cx="21945600" cy="3291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45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195"/>
    <p:restoredTop sz="94681"/>
  </p:normalViewPr>
  <p:slideViewPr>
    <p:cSldViewPr snapToGrid="0">
      <p:cViewPr>
        <p:scale>
          <a:sx n="24" d="100"/>
          <a:sy n="24" d="100"/>
        </p:scale>
        <p:origin x="2200" y="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84CE11-3AAD-2042-9532-8153A33EE195}" type="datetimeFigureOut">
              <a:rPr lang="en-US" smtClean="0"/>
              <a:t>5/15/25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400300" y="1143000"/>
            <a:ext cx="2057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619D0C-CC5D-D345-9FFA-1F7410920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317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741658" rtl="0" eaLnBrk="1" latinLnBrk="0" hangingPunct="1">
      <a:defRPr sz="2286" kern="1200">
        <a:solidFill>
          <a:schemeClr val="tx1"/>
        </a:solidFill>
        <a:latin typeface="+mn-lt"/>
        <a:ea typeface="+mn-ea"/>
        <a:cs typeface="+mn-cs"/>
      </a:defRPr>
    </a:lvl1pPr>
    <a:lvl2pPr marL="870829" algn="l" defTabSz="1741658" rtl="0" eaLnBrk="1" latinLnBrk="0" hangingPunct="1">
      <a:defRPr sz="2286" kern="1200">
        <a:solidFill>
          <a:schemeClr val="tx1"/>
        </a:solidFill>
        <a:latin typeface="+mn-lt"/>
        <a:ea typeface="+mn-ea"/>
        <a:cs typeface="+mn-cs"/>
      </a:defRPr>
    </a:lvl2pPr>
    <a:lvl3pPr marL="1741658" algn="l" defTabSz="1741658" rtl="0" eaLnBrk="1" latinLnBrk="0" hangingPunct="1">
      <a:defRPr sz="2286" kern="1200">
        <a:solidFill>
          <a:schemeClr val="tx1"/>
        </a:solidFill>
        <a:latin typeface="+mn-lt"/>
        <a:ea typeface="+mn-ea"/>
        <a:cs typeface="+mn-cs"/>
      </a:defRPr>
    </a:lvl3pPr>
    <a:lvl4pPr marL="2612487" algn="l" defTabSz="1741658" rtl="0" eaLnBrk="1" latinLnBrk="0" hangingPunct="1">
      <a:defRPr sz="2286" kern="1200">
        <a:solidFill>
          <a:schemeClr val="tx1"/>
        </a:solidFill>
        <a:latin typeface="+mn-lt"/>
        <a:ea typeface="+mn-ea"/>
        <a:cs typeface="+mn-cs"/>
      </a:defRPr>
    </a:lvl4pPr>
    <a:lvl5pPr marL="3483315" algn="l" defTabSz="1741658" rtl="0" eaLnBrk="1" latinLnBrk="0" hangingPunct="1">
      <a:defRPr sz="2286" kern="1200">
        <a:solidFill>
          <a:schemeClr val="tx1"/>
        </a:solidFill>
        <a:latin typeface="+mn-lt"/>
        <a:ea typeface="+mn-ea"/>
        <a:cs typeface="+mn-cs"/>
      </a:defRPr>
    </a:lvl5pPr>
    <a:lvl6pPr marL="4354144" algn="l" defTabSz="1741658" rtl="0" eaLnBrk="1" latinLnBrk="0" hangingPunct="1">
      <a:defRPr sz="2286" kern="1200">
        <a:solidFill>
          <a:schemeClr val="tx1"/>
        </a:solidFill>
        <a:latin typeface="+mn-lt"/>
        <a:ea typeface="+mn-ea"/>
        <a:cs typeface="+mn-cs"/>
      </a:defRPr>
    </a:lvl6pPr>
    <a:lvl7pPr marL="5224973" algn="l" defTabSz="1741658" rtl="0" eaLnBrk="1" latinLnBrk="0" hangingPunct="1">
      <a:defRPr sz="2286" kern="1200">
        <a:solidFill>
          <a:schemeClr val="tx1"/>
        </a:solidFill>
        <a:latin typeface="+mn-lt"/>
        <a:ea typeface="+mn-ea"/>
        <a:cs typeface="+mn-cs"/>
      </a:defRPr>
    </a:lvl7pPr>
    <a:lvl8pPr marL="6095802" algn="l" defTabSz="1741658" rtl="0" eaLnBrk="1" latinLnBrk="0" hangingPunct="1">
      <a:defRPr sz="2286" kern="1200">
        <a:solidFill>
          <a:schemeClr val="tx1"/>
        </a:solidFill>
        <a:latin typeface="+mn-lt"/>
        <a:ea typeface="+mn-ea"/>
        <a:cs typeface="+mn-cs"/>
      </a:defRPr>
    </a:lvl8pPr>
    <a:lvl9pPr marL="6966631" algn="l" defTabSz="1741658" rtl="0" eaLnBrk="1" latinLnBrk="0" hangingPunct="1">
      <a:defRPr sz="228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619D0C-CC5D-D345-9FFA-1F741092031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4793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5920" y="5387342"/>
            <a:ext cx="18653760" cy="11460480"/>
          </a:xfrm>
        </p:spPr>
        <p:txBody>
          <a:bodyPr anchor="b"/>
          <a:lstStyle>
            <a:lvl1pPr algn="ctr">
              <a:defRPr sz="1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17289782"/>
            <a:ext cx="16459200" cy="7947658"/>
          </a:xfrm>
        </p:spPr>
        <p:txBody>
          <a:bodyPr/>
          <a:lstStyle>
            <a:lvl1pPr marL="0" indent="0" algn="ctr">
              <a:buNone/>
              <a:defRPr sz="5760"/>
            </a:lvl1pPr>
            <a:lvl2pPr marL="1097280" indent="0" algn="ctr">
              <a:buNone/>
              <a:defRPr sz="4800"/>
            </a:lvl2pPr>
            <a:lvl3pPr marL="2194560" indent="0" algn="ctr">
              <a:buNone/>
              <a:defRPr sz="4320"/>
            </a:lvl3pPr>
            <a:lvl4pPr marL="3291840" indent="0" algn="ctr">
              <a:buNone/>
              <a:defRPr sz="3840"/>
            </a:lvl4pPr>
            <a:lvl5pPr marL="4389120" indent="0" algn="ctr">
              <a:buNone/>
              <a:defRPr sz="3840"/>
            </a:lvl5pPr>
            <a:lvl6pPr marL="5486400" indent="0" algn="ctr">
              <a:buNone/>
              <a:defRPr sz="3840"/>
            </a:lvl6pPr>
            <a:lvl7pPr marL="6583680" indent="0" algn="ctr">
              <a:buNone/>
              <a:defRPr sz="3840"/>
            </a:lvl7pPr>
            <a:lvl8pPr marL="7680960" indent="0" algn="ctr">
              <a:buNone/>
              <a:defRPr sz="3840"/>
            </a:lvl8pPr>
            <a:lvl9pPr marL="8778240" indent="0" algn="ctr">
              <a:buNone/>
              <a:defRPr sz="38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662C3-AA7E-9946-A784-D8E0A4A20806}" type="datetimeFigureOut">
              <a:rPr lang="en-US" smtClean="0"/>
              <a:t>5/15/25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D5193-1DD0-584D-80D5-B5DF1E09D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184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662C3-AA7E-9946-A784-D8E0A4A20806}" type="datetimeFigureOut">
              <a:rPr lang="en-US" smtClean="0"/>
              <a:t>5/15/25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D5193-1DD0-584D-80D5-B5DF1E09D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410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704821" y="1752600"/>
            <a:ext cx="4732020" cy="278968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08761" y="1752600"/>
            <a:ext cx="13921740" cy="2789682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662C3-AA7E-9946-A784-D8E0A4A20806}" type="datetimeFigureOut">
              <a:rPr lang="en-US" smtClean="0"/>
              <a:t>5/15/25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D5193-1DD0-584D-80D5-B5DF1E09D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70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662C3-AA7E-9946-A784-D8E0A4A20806}" type="datetimeFigureOut">
              <a:rPr lang="en-US" smtClean="0"/>
              <a:t>5/15/25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D5193-1DD0-584D-80D5-B5DF1E09D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797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7331" y="8206749"/>
            <a:ext cx="18928080" cy="13693138"/>
          </a:xfrm>
        </p:spPr>
        <p:txBody>
          <a:bodyPr anchor="b"/>
          <a:lstStyle>
            <a:lvl1pPr>
              <a:defRPr sz="1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97331" y="22029429"/>
            <a:ext cx="18928080" cy="7200898"/>
          </a:xfrm>
        </p:spPr>
        <p:txBody>
          <a:bodyPr/>
          <a:lstStyle>
            <a:lvl1pPr marL="0" indent="0">
              <a:buNone/>
              <a:defRPr sz="5760">
                <a:solidFill>
                  <a:schemeClr val="tx1">
                    <a:tint val="82000"/>
                  </a:schemeClr>
                </a:solidFill>
              </a:defRPr>
            </a:lvl1pPr>
            <a:lvl2pPr marL="1097280" indent="0">
              <a:buNone/>
              <a:defRPr sz="4800">
                <a:solidFill>
                  <a:schemeClr val="tx1">
                    <a:tint val="82000"/>
                  </a:schemeClr>
                </a:solidFill>
              </a:defRPr>
            </a:lvl2pPr>
            <a:lvl3pPr marL="2194560" indent="0">
              <a:buNone/>
              <a:defRPr sz="4320">
                <a:solidFill>
                  <a:schemeClr val="tx1">
                    <a:tint val="82000"/>
                  </a:schemeClr>
                </a:solidFill>
              </a:defRPr>
            </a:lvl3pPr>
            <a:lvl4pPr marL="3291840" indent="0">
              <a:buNone/>
              <a:defRPr sz="3840">
                <a:solidFill>
                  <a:schemeClr val="tx1">
                    <a:tint val="82000"/>
                  </a:schemeClr>
                </a:solidFill>
              </a:defRPr>
            </a:lvl4pPr>
            <a:lvl5pPr marL="4389120" indent="0">
              <a:buNone/>
              <a:defRPr sz="3840">
                <a:solidFill>
                  <a:schemeClr val="tx1">
                    <a:tint val="82000"/>
                  </a:schemeClr>
                </a:solidFill>
              </a:defRPr>
            </a:lvl5pPr>
            <a:lvl6pPr marL="5486400" indent="0">
              <a:buNone/>
              <a:defRPr sz="3840">
                <a:solidFill>
                  <a:schemeClr val="tx1">
                    <a:tint val="82000"/>
                  </a:schemeClr>
                </a:solidFill>
              </a:defRPr>
            </a:lvl6pPr>
            <a:lvl7pPr marL="6583680" indent="0">
              <a:buNone/>
              <a:defRPr sz="3840">
                <a:solidFill>
                  <a:schemeClr val="tx1">
                    <a:tint val="82000"/>
                  </a:schemeClr>
                </a:solidFill>
              </a:defRPr>
            </a:lvl7pPr>
            <a:lvl8pPr marL="7680960" indent="0">
              <a:buNone/>
              <a:defRPr sz="3840">
                <a:solidFill>
                  <a:schemeClr val="tx1">
                    <a:tint val="82000"/>
                  </a:schemeClr>
                </a:solidFill>
              </a:defRPr>
            </a:lvl8pPr>
            <a:lvl9pPr marL="8778240" indent="0">
              <a:buNone/>
              <a:defRPr sz="384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662C3-AA7E-9946-A784-D8E0A4A20806}" type="datetimeFigureOut">
              <a:rPr lang="en-US" smtClean="0"/>
              <a:t>5/15/25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D5193-1DD0-584D-80D5-B5DF1E09D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310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8760" y="8763000"/>
            <a:ext cx="9326880" cy="20886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09960" y="8763000"/>
            <a:ext cx="9326880" cy="20886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662C3-AA7E-9946-A784-D8E0A4A20806}" type="datetimeFigureOut">
              <a:rPr lang="en-US" smtClean="0"/>
              <a:t>5/15/25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D5193-1DD0-584D-80D5-B5DF1E09D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405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618" y="1752607"/>
            <a:ext cx="18928080" cy="6362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1621" y="8069582"/>
            <a:ext cx="9284016" cy="3954778"/>
          </a:xfrm>
        </p:spPr>
        <p:txBody>
          <a:bodyPr anchor="b"/>
          <a:lstStyle>
            <a:lvl1pPr marL="0" indent="0">
              <a:buNone/>
              <a:defRPr sz="5760" b="1"/>
            </a:lvl1pPr>
            <a:lvl2pPr marL="1097280" indent="0">
              <a:buNone/>
              <a:defRPr sz="4800" b="1"/>
            </a:lvl2pPr>
            <a:lvl3pPr marL="2194560" indent="0">
              <a:buNone/>
              <a:defRPr sz="4320" b="1"/>
            </a:lvl3pPr>
            <a:lvl4pPr marL="3291840" indent="0">
              <a:buNone/>
              <a:defRPr sz="3840" b="1"/>
            </a:lvl4pPr>
            <a:lvl5pPr marL="4389120" indent="0">
              <a:buNone/>
              <a:defRPr sz="3840" b="1"/>
            </a:lvl5pPr>
            <a:lvl6pPr marL="5486400" indent="0">
              <a:buNone/>
              <a:defRPr sz="3840" b="1"/>
            </a:lvl6pPr>
            <a:lvl7pPr marL="6583680" indent="0">
              <a:buNone/>
              <a:defRPr sz="3840" b="1"/>
            </a:lvl7pPr>
            <a:lvl8pPr marL="7680960" indent="0">
              <a:buNone/>
              <a:defRPr sz="3840" b="1"/>
            </a:lvl8pPr>
            <a:lvl9pPr marL="8778240" indent="0">
              <a:buNone/>
              <a:defRPr sz="38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1621" y="12024360"/>
            <a:ext cx="9284016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109961" y="8069582"/>
            <a:ext cx="9329738" cy="3954778"/>
          </a:xfrm>
        </p:spPr>
        <p:txBody>
          <a:bodyPr anchor="b"/>
          <a:lstStyle>
            <a:lvl1pPr marL="0" indent="0">
              <a:buNone/>
              <a:defRPr sz="5760" b="1"/>
            </a:lvl1pPr>
            <a:lvl2pPr marL="1097280" indent="0">
              <a:buNone/>
              <a:defRPr sz="4800" b="1"/>
            </a:lvl2pPr>
            <a:lvl3pPr marL="2194560" indent="0">
              <a:buNone/>
              <a:defRPr sz="4320" b="1"/>
            </a:lvl3pPr>
            <a:lvl4pPr marL="3291840" indent="0">
              <a:buNone/>
              <a:defRPr sz="3840" b="1"/>
            </a:lvl4pPr>
            <a:lvl5pPr marL="4389120" indent="0">
              <a:buNone/>
              <a:defRPr sz="3840" b="1"/>
            </a:lvl5pPr>
            <a:lvl6pPr marL="5486400" indent="0">
              <a:buNone/>
              <a:defRPr sz="3840" b="1"/>
            </a:lvl6pPr>
            <a:lvl7pPr marL="6583680" indent="0">
              <a:buNone/>
              <a:defRPr sz="3840" b="1"/>
            </a:lvl7pPr>
            <a:lvl8pPr marL="7680960" indent="0">
              <a:buNone/>
              <a:defRPr sz="3840" b="1"/>
            </a:lvl8pPr>
            <a:lvl9pPr marL="8778240" indent="0">
              <a:buNone/>
              <a:defRPr sz="38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109961" y="12024360"/>
            <a:ext cx="9329738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662C3-AA7E-9946-A784-D8E0A4A20806}" type="datetimeFigureOut">
              <a:rPr lang="en-US" smtClean="0"/>
              <a:t>5/15/25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D5193-1DD0-584D-80D5-B5DF1E09D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430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662C3-AA7E-9946-A784-D8E0A4A20806}" type="datetimeFigureOut">
              <a:rPr lang="en-US" smtClean="0"/>
              <a:t>5/15/25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D5193-1DD0-584D-80D5-B5DF1E09D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88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662C3-AA7E-9946-A784-D8E0A4A20806}" type="datetimeFigureOut">
              <a:rPr lang="en-US" smtClean="0"/>
              <a:t>5/15/25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D5193-1DD0-584D-80D5-B5DF1E09D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472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619" y="2194560"/>
            <a:ext cx="7078027" cy="7680960"/>
          </a:xfrm>
        </p:spPr>
        <p:txBody>
          <a:bodyPr anchor="b"/>
          <a:lstStyle>
            <a:lvl1pPr>
              <a:defRPr sz="76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29738" y="4739647"/>
            <a:ext cx="11109960" cy="23393400"/>
          </a:xfrm>
        </p:spPr>
        <p:txBody>
          <a:bodyPr/>
          <a:lstStyle>
            <a:lvl1pPr>
              <a:defRPr sz="7680"/>
            </a:lvl1pPr>
            <a:lvl2pPr>
              <a:defRPr sz="6720"/>
            </a:lvl2pPr>
            <a:lvl3pPr>
              <a:defRPr sz="576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1619" y="9875520"/>
            <a:ext cx="7078027" cy="18295622"/>
          </a:xfrm>
        </p:spPr>
        <p:txBody>
          <a:bodyPr/>
          <a:lstStyle>
            <a:lvl1pPr marL="0" indent="0">
              <a:buNone/>
              <a:defRPr sz="3840"/>
            </a:lvl1pPr>
            <a:lvl2pPr marL="1097280" indent="0">
              <a:buNone/>
              <a:defRPr sz="3360"/>
            </a:lvl2pPr>
            <a:lvl3pPr marL="2194560" indent="0">
              <a:buNone/>
              <a:defRPr sz="2880"/>
            </a:lvl3pPr>
            <a:lvl4pPr marL="3291840" indent="0">
              <a:buNone/>
              <a:defRPr sz="2400"/>
            </a:lvl4pPr>
            <a:lvl5pPr marL="4389120" indent="0">
              <a:buNone/>
              <a:defRPr sz="2400"/>
            </a:lvl5pPr>
            <a:lvl6pPr marL="5486400" indent="0">
              <a:buNone/>
              <a:defRPr sz="2400"/>
            </a:lvl6pPr>
            <a:lvl7pPr marL="6583680" indent="0">
              <a:buNone/>
              <a:defRPr sz="2400"/>
            </a:lvl7pPr>
            <a:lvl8pPr marL="7680960" indent="0">
              <a:buNone/>
              <a:defRPr sz="2400"/>
            </a:lvl8pPr>
            <a:lvl9pPr marL="8778240" indent="0">
              <a:buNone/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662C3-AA7E-9946-A784-D8E0A4A20806}" type="datetimeFigureOut">
              <a:rPr lang="en-US" smtClean="0"/>
              <a:t>5/15/25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D5193-1DD0-584D-80D5-B5DF1E09D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292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619" y="2194560"/>
            <a:ext cx="7078027" cy="7680960"/>
          </a:xfrm>
        </p:spPr>
        <p:txBody>
          <a:bodyPr anchor="b"/>
          <a:lstStyle>
            <a:lvl1pPr>
              <a:defRPr sz="76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329738" y="4739647"/>
            <a:ext cx="11109960" cy="23393400"/>
          </a:xfrm>
        </p:spPr>
        <p:txBody>
          <a:bodyPr anchor="t"/>
          <a:lstStyle>
            <a:lvl1pPr marL="0" indent="0">
              <a:buNone/>
              <a:defRPr sz="7680"/>
            </a:lvl1pPr>
            <a:lvl2pPr marL="1097280" indent="0">
              <a:buNone/>
              <a:defRPr sz="6720"/>
            </a:lvl2pPr>
            <a:lvl3pPr marL="2194560" indent="0">
              <a:buNone/>
              <a:defRPr sz="5760"/>
            </a:lvl3pPr>
            <a:lvl4pPr marL="3291840" indent="0">
              <a:buNone/>
              <a:defRPr sz="4800"/>
            </a:lvl4pPr>
            <a:lvl5pPr marL="4389120" indent="0">
              <a:buNone/>
              <a:defRPr sz="4800"/>
            </a:lvl5pPr>
            <a:lvl6pPr marL="5486400" indent="0">
              <a:buNone/>
              <a:defRPr sz="4800"/>
            </a:lvl6pPr>
            <a:lvl7pPr marL="6583680" indent="0">
              <a:buNone/>
              <a:defRPr sz="4800"/>
            </a:lvl7pPr>
            <a:lvl8pPr marL="7680960" indent="0">
              <a:buNone/>
              <a:defRPr sz="4800"/>
            </a:lvl8pPr>
            <a:lvl9pPr marL="8778240" indent="0">
              <a:buNone/>
              <a:defRPr sz="48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1619" y="9875520"/>
            <a:ext cx="7078027" cy="18295622"/>
          </a:xfrm>
        </p:spPr>
        <p:txBody>
          <a:bodyPr/>
          <a:lstStyle>
            <a:lvl1pPr marL="0" indent="0">
              <a:buNone/>
              <a:defRPr sz="3840"/>
            </a:lvl1pPr>
            <a:lvl2pPr marL="1097280" indent="0">
              <a:buNone/>
              <a:defRPr sz="3360"/>
            </a:lvl2pPr>
            <a:lvl3pPr marL="2194560" indent="0">
              <a:buNone/>
              <a:defRPr sz="2880"/>
            </a:lvl3pPr>
            <a:lvl4pPr marL="3291840" indent="0">
              <a:buNone/>
              <a:defRPr sz="2400"/>
            </a:lvl4pPr>
            <a:lvl5pPr marL="4389120" indent="0">
              <a:buNone/>
              <a:defRPr sz="2400"/>
            </a:lvl5pPr>
            <a:lvl6pPr marL="5486400" indent="0">
              <a:buNone/>
              <a:defRPr sz="2400"/>
            </a:lvl6pPr>
            <a:lvl7pPr marL="6583680" indent="0">
              <a:buNone/>
              <a:defRPr sz="2400"/>
            </a:lvl7pPr>
            <a:lvl8pPr marL="7680960" indent="0">
              <a:buNone/>
              <a:defRPr sz="2400"/>
            </a:lvl8pPr>
            <a:lvl9pPr marL="8778240" indent="0">
              <a:buNone/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662C3-AA7E-9946-A784-D8E0A4A20806}" type="datetimeFigureOut">
              <a:rPr lang="en-US" smtClean="0"/>
              <a:t>5/15/25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D5193-1DD0-584D-80D5-B5DF1E09D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640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08760" y="1752607"/>
            <a:ext cx="1892808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08760" y="8763000"/>
            <a:ext cx="1892808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08760" y="30510487"/>
            <a:ext cx="493776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8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3A662C3-AA7E-9946-A784-D8E0A4A20806}" type="datetimeFigureOut">
              <a:rPr lang="en-US" smtClean="0"/>
              <a:t>5/15/25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69480" y="30510487"/>
            <a:ext cx="740664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8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499080" y="30510487"/>
            <a:ext cx="493776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8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B9D5193-1DD0-584D-80D5-B5DF1E09D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04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2194560" rtl="0" eaLnBrk="1" latinLnBrk="0" hangingPunct="1">
        <a:lnSpc>
          <a:spcPct val="90000"/>
        </a:lnSpc>
        <a:spcBef>
          <a:spcPct val="0"/>
        </a:spcBef>
        <a:buNone/>
        <a:defRPr sz="105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48640" indent="-548640" algn="l" defTabSz="219456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6720" kern="1200">
          <a:solidFill>
            <a:schemeClr val="tx1"/>
          </a:solidFill>
          <a:latin typeface="+mn-lt"/>
          <a:ea typeface="+mn-ea"/>
          <a:cs typeface="+mn-cs"/>
        </a:defRPr>
      </a:lvl1pPr>
      <a:lvl2pPr marL="164592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384048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4pPr>
      <a:lvl5pPr marL="493776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5pPr>
      <a:lvl6pPr marL="603504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6pPr>
      <a:lvl7pPr marL="713232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7pPr>
      <a:lvl8pPr marL="822960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8pPr>
      <a:lvl9pPr marL="932688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1pPr>
      <a:lvl2pPr marL="109728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2pPr>
      <a:lvl3pPr marL="219456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3pPr>
      <a:lvl4pPr marL="329184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4pPr>
      <a:lvl5pPr marL="438912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5pPr>
      <a:lvl6pPr marL="548640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6pPr>
      <a:lvl7pPr marL="658368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7pPr>
      <a:lvl8pPr marL="768096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8pPr>
      <a:lvl9pPr marL="877824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floor plan of a house&#10;&#10;AI-generated content may be incorrect.">
            <a:extLst>
              <a:ext uri="{FF2B5EF4-FFF2-40B4-BE49-F238E27FC236}">
                <a16:creationId xmlns:a16="http://schemas.microsoft.com/office/drawing/2014/main" id="{71EBB00F-0F52-AFA1-437C-CF9E5F7A402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/>
          </a:blip>
          <a:srcRect l="16682" t="7947" r="14759" b="16112"/>
          <a:stretch/>
        </p:blipFill>
        <p:spPr>
          <a:xfrm>
            <a:off x="0" y="1052935"/>
            <a:ext cx="21497116" cy="3081253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B4FFB4E-E409-6AB7-7065-9425315781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26074399" y="15113107"/>
            <a:ext cx="8003992" cy="761167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E9BB9A7-C21E-795C-DA9A-F90BB961162E}"/>
              </a:ext>
            </a:extLst>
          </p:cNvPr>
          <p:cNvSpPr/>
          <p:nvPr/>
        </p:nvSpPr>
        <p:spPr>
          <a:xfrm>
            <a:off x="8927247" y="6094547"/>
            <a:ext cx="3509732" cy="1316117"/>
          </a:xfrm>
          <a:prstGeom prst="rect">
            <a:avLst/>
          </a:prstGeom>
          <a:solidFill>
            <a:srgbClr val="9452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DRESSER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BFE2C67-2B94-E7B4-4F62-1C806B076996}"/>
              </a:ext>
            </a:extLst>
          </p:cNvPr>
          <p:cNvGrpSpPr/>
          <p:nvPr/>
        </p:nvGrpSpPr>
        <p:grpSpPr>
          <a:xfrm>
            <a:off x="1764958" y="14755585"/>
            <a:ext cx="6858000" cy="4937760"/>
            <a:chOff x="4912243" y="21627664"/>
            <a:chExt cx="6858000" cy="493776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ABB236C-DFB7-A19B-3C7D-E671D48FFE65}"/>
                </a:ext>
              </a:extLst>
            </p:cNvPr>
            <p:cNvSpPr/>
            <p:nvPr/>
          </p:nvSpPr>
          <p:spPr>
            <a:xfrm>
              <a:off x="4912243" y="21627664"/>
              <a:ext cx="6858000" cy="4937760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ounded Rectangle 16">
              <a:extLst>
                <a:ext uri="{FF2B5EF4-FFF2-40B4-BE49-F238E27FC236}">
                  <a16:creationId xmlns:a16="http://schemas.microsoft.com/office/drawing/2014/main" id="{0D4E9E58-3C9D-F4E0-4B9C-ADE3E1D3EEE4}"/>
                </a:ext>
              </a:extLst>
            </p:cNvPr>
            <p:cNvSpPr/>
            <p:nvPr/>
          </p:nvSpPr>
          <p:spPr>
            <a:xfrm>
              <a:off x="5253769" y="22769357"/>
              <a:ext cx="1318478" cy="2452623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EC7C5B0-04B5-FC58-7135-4514F37042E8}"/>
                </a:ext>
              </a:extLst>
            </p:cNvPr>
            <p:cNvCxnSpPr/>
            <p:nvPr/>
          </p:nvCxnSpPr>
          <p:spPr>
            <a:xfrm flipV="1">
              <a:off x="6915150" y="21627664"/>
              <a:ext cx="0" cy="493776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799C134C-D503-0207-757A-1CC163776510}"/>
              </a:ext>
            </a:extLst>
          </p:cNvPr>
          <p:cNvSpPr/>
          <p:nvPr/>
        </p:nvSpPr>
        <p:spPr>
          <a:xfrm>
            <a:off x="3649530" y="14755585"/>
            <a:ext cx="1318479" cy="49377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81D64F7-DDB9-4E7E-5FFA-4FC2A3361494}"/>
              </a:ext>
            </a:extLst>
          </p:cNvPr>
          <p:cNvSpPr/>
          <p:nvPr/>
        </p:nvSpPr>
        <p:spPr>
          <a:xfrm rot="18964639">
            <a:off x="3244772" y="23080574"/>
            <a:ext cx="1099759" cy="3375999"/>
          </a:xfrm>
          <a:prstGeom prst="rect">
            <a:avLst/>
          </a:prstGeom>
          <a:solidFill>
            <a:srgbClr val="9452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3200" dirty="0"/>
              <a:t>BOOKSHELF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40D266B-2495-A65D-9BFC-A7374BBC3F6D}"/>
              </a:ext>
            </a:extLst>
          </p:cNvPr>
          <p:cNvSpPr/>
          <p:nvPr/>
        </p:nvSpPr>
        <p:spPr>
          <a:xfrm>
            <a:off x="1491546" y="12999513"/>
            <a:ext cx="4502101" cy="1021537"/>
          </a:xfrm>
          <a:prstGeom prst="rect">
            <a:avLst/>
          </a:prstGeom>
          <a:solidFill>
            <a:srgbClr val="9452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WIRE SHELF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9B78B1F-37D9-EB4C-8638-796C6E519ADF}"/>
              </a:ext>
            </a:extLst>
          </p:cNvPr>
          <p:cNvSpPr/>
          <p:nvPr/>
        </p:nvSpPr>
        <p:spPr>
          <a:xfrm rot="10800000">
            <a:off x="1826762" y="19821800"/>
            <a:ext cx="1190417" cy="1578206"/>
          </a:xfrm>
          <a:prstGeom prst="rect">
            <a:avLst/>
          </a:prstGeom>
          <a:solidFill>
            <a:srgbClr val="9452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2400" dirty="0"/>
              <a:t>NIGHT</a:t>
            </a:r>
          </a:p>
          <a:p>
            <a:pPr algn="ctr"/>
            <a:r>
              <a:rPr lang="en-US" sz="2400" dirty="0"/>
              <a:t>STAND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FA50280-A650-3269-D89F-976639AA31E2}"/>
              </a:ext>
            </a:extLst>
          </p:cNvPr>
          <p:cNvSpPr/>
          <p:nvPr/>
        </p:nvSpPr>
        <p:spPr>
          <a:xfrm>
            <a:off x="18647100" y="5646798"/>
            <a:ext cx="1842303" cy="17638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Plastic STORAGE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6E4F423-5703-10B0-6B81-091725A2CE7E}"/>
              </a:ext>
            </a:extLst>
          </p:cNvPr>
          <p:cNvSpPr/>
          <p:nvPr/>
        </p:nvSpPr>
        <p:spPr>
          <a:xfrm rot="16200000">
            <a:off x="13206540" y="29665614"/>
            <a:ext cx="861884" cy="19826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3200" dirty="0"/>
              <a:t>SHOES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06E49DD-BCFF-C8FF-5484-9B64777853E8}"/>
              </a:ext>
            </a:extLst>
          </p:cNvPr>
          <p:cNvSpPr/>
          <p:nvPr/>
        </p:nvSpPr>
        <p:spPr>
          <a:xfrm rot="16200000">
            <a:off x="10365247" y="29344064"/>
            <a:ext cx="1842303" cy="17638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Plastic STORAGE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17249615-DF76-CA14-3ADA-E32F5E4E81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17799400" y="14755585"/>
            <a:ext cx="2540000" cy="2540000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9FC31B82-D800-2212-7818-C844DC55FA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17799400" y="17368737"/>
            <a:ext cx="2540000" cy="2540000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D4BEBEC6-3C01-AF8C-A4B4-7D8485CBF5F1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10006"/>
          <a:stretch/>
        </p:blipFill>
        <p:spPr>
          <a:xfrm rot="10800000">
            <a:off x="6778849" y="21509734"/>
            <a:ext cx="6377163" cy="5112143"/>
          </a:xfrm>
          <a:prstGeom prst="rect">
            <a:avLst/>
          </a:prstGeom>
        </p:spPr>
      </p:pic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D3E3A492-5790-9A27-6317-46088EE509CC}"/>
              </a:ext>
            </a:extLst>
          </p:cNvPr>
          <p:cNvSpPr/>
          <p:nvPr/>
        </p:nvSpPr>
        <p:spPr>
          <a:xfrm>
            <a:off x="18086198" y="20071110"/>
            <a:ext cx="1742577" cy="104220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D286A01-460D-7F51-73EB-69E0411C8E6A}"/>
              </a:ext>
            </a:extLst>
          </p:cNvPr>
          <p:cNvSpPr/>
          <p:nvPr/>
        </p:nvSpPr>
        <p:spPr>
          <a:xfrm>
            <a:off x="9838944" y="13277088"/>
            <a:ext cx="1463040" cy="74396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TRASH</a:t>
            </a:r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084C1B1-46EE-246A-68FB-86D15FC22630}"/>
              </a:ext>
            </a:extLst>
          </p:cNvPr>
          <p:cNvSpPr/>
          <p:nvPr/>
        </p:nvSpPr>
        <p:spPr>
          <a:xfrm>
            <a:off x="8931415" y="1757898"/>
            <a:ext cx="2955369" cy="861886"/>
          </a:xfrm>
          <a:prstGeom prst="rect">
            <a:avLst/>
          </a:prstGeom>
          <a:solidFill>
            <a:srgbClr val="9452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Small Rack</a:t>
            </a:r>
          </a:p>
        </p:txBody>
      </p:sp>
    </p:spTree>
    <p:extLst>
      <p:ext uri="{BB962C8B-B14F-4D97-AF65-F5344CB8AC3E}">
        <p14:creationId xmlns:p14="http://schemas.microsoft.com/office/powerpoint/2010/main" val="639826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73</TotalTime>
  <Words>15</Words>
  <Application>Microsoft Macintosh PowerPoint</Application>
  <PresentationFormat>Custom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Seshan, Asha</dc:creator>
  <cp:lastModifiedBy>Seshan, Asha</cp:lastModifiedBy>
  <cp:revision>4</cp:revision>
  <dcterms:created xsi:type="dcterms:W3CDTF">2025-05-15T12:18:52Z</dcterms:created>
  <dcterms:modified xsi:type="dcterms:W3CDTF">2025-05-15T13:32:25Z</dcterms:modified>
</cp:coreProperties>
</file>