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1"/>
  </p:notesMasterIdLst>
  <p:sldIdLst>
    <p:sldId id="256" r:id="rId2"/>
    <p:sldId id="375" r:id="rId3"/>
    <p:sldId id="390" r:id="rId4"/>
    <p:sldId id="381" r:id="rId5"/>
    <p:sldId id="391" r:id="rId6"/>
    <p:sldId id="384" r:id="rId7"/>
    <p:sldId id="388" r:id="rId8"/>
    <p:sldId id="389" r:id="rId9"/>
    <p:sldId id="265"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4784"/>
    <p:restoredTop sz="94650"/>
  </p:normalViewPr>
  <p:slideViewPr>
    <p:cSldViewPr snapToGrid="0" snapToObjects="1">
      <p:cViewPr varScale="1">
        <p:scale>
          <a:sx n="101" d="100"/>
          <a:sy n="101" d="100"/>
        </p:scale>
        <p:origin x="3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28CD71-4833-D241-9C24-E07BA428460D}" type="datetimeFigureOut">
              <a:rPr lang="en-US" smtClean="0"/>
              <a:t>7/9/21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FE4-573E-044B-86F2-A86FD38E6320}" type="slidenum">
              <a:rPr lang="en-US" smtClean="0"/>
              <a:t>‹#›</a:t>
            </a:fld>
            <a:endParaRPr lang="en-US"/>
          </a:p>
        </p:txBody>
      </p:sp>
    </p:spTree>
    <p:extLst>
      <p:ext uri="{BB962C8B-B14F-4D97-AF65-F5344CB8AC3E}">
        <p14:creationId xmlns:p14="http://schemas.microsoft.com/office/powerpoint/2010/main" val="4205678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Mostly</a:t>
            </a:r>
            <a:r>
              <a:rPr lang="en-US" baseline="0" dirty="0"/>
              <a:t> the rubric items that are not part of the teamwork exercise</a:t>
            </a:r>
            <a:endParaRPr lang="en-US" dirty="0"/>
          </a:p>
        </p:txBody>
      </p:sp>
      <p:sp>
        <p:nvSpPr>
          <p:cNvPr id="4" name="Slide Number Placeholder 3"/>
          <p:cNvSpPr>
            <a:spLocks noGrp="1"/>
          </p:cNvSpPr>
          <p:nvPr>
            <p:ph type="sldNum" sz="quarter" idx="10"/>
          </p:nvPr>
        </p:nvSpPr>
        <p:spPr/>
        <p:txBody>
          <a:bodyPr/>
          <a:lstStyle/>
          <a:p>
            <a:fld id="{0A00405A-C828-A846-81DA-BAF767097F69}" type="slidenum">
              <a:rPr lang="en-US" smtClean="0"/>
              <a:t>4</a:t>
            </a:fld>
            <a:endParaRPr lang="en-US"/>
          </a:p>
        </p:txBody>
      </p:sp>
    </p:spTree>
    <p:extLst>
      <p:ext uri="{BB962C8B-B14F-4D97-AF65-F5344CB8AC3E}">
        <p14:creationId xmlns:p14="http://schemas.microsoft.com/office/powerpoint/2010/main" val="2169886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8091" y="563880"/>
            <a:ext cx="8240108" cy="568217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hasCustomPrompt="1"/>
          </p:nvPr>
        </p:nvSpPr>
        <p:spPr>
          <a:xfrm>
            <a:off x="581192" y="3936453"/>
            <a:ext cx="7989752" cy="1033133"/>
          </a:xfrm>
          <a:ln>
            <a:noFill/>
          </a:ln>
          <a:effectLst/>
        </p:spPr>
        <p:txBody>
          <a:bodyPr anchor="b">
            <a:normAutofit/>
          </a:bodyPr>
          <a:lstStyle>
            <a:lvl1pPr algn="ctr">
              <a:defRPr sz="3600">
                <a:solidFill>
                  <a:schemeClr val="bg1"/>
                </a:solidFill>
              </a:defRPr>
            </a:lvl1pPr>
          </a:lstStyle>
          <a:p>
            <a:r>
              <a:rPr lang="en-US" dirty="0"/>
              <a:t>title style</a:t>
            </a:r>
          </a:p>
        </p:txBody>
      </p:sp>
      <p:sp>
        <p:nvSpPr>
          <p:cNvPr id="3" name="Subtitle 2"/>
          <p:cNvSpPr>
            <a:spLocks noGrp="1"/>
          </p:cNvSpPr>
          <p:nvPr>
            <p:ph type="subTitle" idx="1"/>
          </p:nvPr>
        </p:nvSpPr>
        <p:spPr>
          <a:xfrm>
            <a:off x="581192" y="5175772"/>
            <a:ext cx="7989752" cy="590321"/>
          </a:xfrm>
          <a:ln>
            <a:noFill/>
          </a:ln>
        </p:spPr>
        <p:txBody>
          <a:bodyPr anchor="t">
            <a:normAutofit/>
          </a:bodyPr>
          <a:lstStyle>
            <a:lvl1pPr marL="0" indent="0" algn="ctr">
              <a:buNone/>
              <a:defRPr sz="1600" cap="all">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endParaRPr lang="en-US" dirty="0"/>
          </a:p>
        </p:txBody>
      </p:sp>
      <p:sp>
        <p:nvSpPr>
          <p:cNvPr id="4" name="Date Placeholder 3"/>
          <p:cNvSpPr>
            <a:spLocks noGrp="1"/>
          </p:cNvSpPr>
          <p:nvPr>
            <p:ph type="dt" sz="half" idx="10"/>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r>
              <a:rPr lang="en-US" dirty="0"/>
              <a:t>Last Edit</a:t>
            </a:r>
            <a:r>
              <a:rPr lang="en-US"/>
              <a:t>: </a:t>
            </a:r>
            <a:fld id="{27618E8E-00DB-234D-A162-30B4B6D95F48}" type="datetime1">
              <a:rPr lang="en-US" smtClean="0"/>
              <a:t>7/9/21</a:t>
            </a:fld>
            <a:endParaRPr lang="en-US" dirty="0"/>
          </a:p>
        </p:txBody>
      </p:sp>
      <p:sp>
        <p:nvSpPr>
          <p:cNvPr id="5" name="Footer Placeholder 4"/>
          <p:cNvSpPr>
            <a:spLocks noGrp="1"/>
          </p:cNvSpPr>
          <p:nvPr>
            <p:ph type="ftr" sz="quarter" idx="11"/>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Copyright 2021, FLLTutorials.com</a:t>
            </a:r>
            <a:endParaRPr lang="en-US" dirty="0"/>
          </a:p>
        </p:txBody>
      </p:sp>
      <p:sp>
        <p:nvSpPr>
          <p:cNvPr id="6" name="Slide Number Placeholder 5"/>
          <p:cNvSpPr>
            <a:spLocks noGrp="1"/>
          </p:cNvSpPr>
          <p:nvPr>
            <p:ph type="sldNum" sz="quarter" idx="12"/>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pic>
        <p:nvPicPr>
          <p:cNvPr id="8" name="Picture 7">
            <a:extLst>
              <a:ext uri="{FF2B5EF4-FFF2-40B4-BE49-F238E27FC236}">
                <a16:creationId xmlns:a16="http://schemas.microsoft.com/office/drawing/2014/main" id="{D4B45051-E032-1249-AC8B-C5EB1B15FB44}"/>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a:stretch/>
        </p:blipFill>
        <p:spPr>
          <a:xfrm>
            <a:off x="335280" y="563880"/>
            <a:ext cx="8488680" cy="2915504"/>
          </a:xfrm>
          <a:prstGeom prst="rect">
            <a:avLst/>
          </a:prstGeom>
        </p:spPr>
      </p:pic>
    </p:spTree>
    <p:extLst>
      <p:ext uri="{BB962C8B-B14F-4D97-AF65-F5344CB8AC3E}">
        <p14:creationId xmlns:p14="http://schemas.microsoft.com/office/powerpoint/2010/main" val="3352798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5559327" y="5956136"/>
            <a:ext cx="2133600" cy="365125"/>
          </a:xfrm>
          <a:prstGeom prst="rect">
            <a:avLst/>
          </a:prstGeom>
        </p:spPr>
        <p:txBody>
          <a:bodyPr/>
          <a:lstStyle/>
          <a:p>
            <a:fld id="{24CCF2D5-8CEF-A04C-92CD-748D552687C8}" type="datetime1">
              <a:rPr lang="en-US" smtClean="0"/>
              <a:t>7/9/21</a:t>
            </a:fld>
            <a:endParaRPr lang="en-US" dirty="0"/>
          </a:p>
        </p:txBody>
      </p:sp>
      <p:sp>
        <p:nvSpPr>
          <p:cNvPr id="5" name="Footer Placeholder 4"/>
          <p:cNvSpPr>
            <a:spLocks noGrp="1"/>
          </p:cNvSpPr>
          <p:nvPr>
            <p:ph type="ftr" sz="quarter" idx="11"/>
          </p:nvPr>
        </p:nvSpPr>
        <p:spPr>
          <a:xfrm>
            <a:off x="581192" y="5951810"/>
            <a:ext cx="4870585" cy="365125"/>
          </a:xfrm>
          <a:prstGeom prst="rect">
            <a:avLst/>
          </a:prstGeom>
        </p:spPr>
        <p:txBody>
          <a:bodyPr/>
          <a:lstStyle/>
          <a:p>
            <a:r>
              <a:rPr lang="en-US"/>
              <a:t>Copyright 2021, FLLTutorials.com</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459586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6629400" y="599725"/>
            <a:ext cx="2057399"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6629400" y="675725"/>
            <a:ext cx="1503123"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81192" y="675725"/>
            <a:ext cx="5922209" cy="5183073"/>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745255" y="5956136"/>
            <a:ext cx="947672" cy="365125"/>
          </a:xfrm>
          <a:prstGeom prst="rect">
            <a:avLst/>
          </a:prstGeom>
        </p:spPr>
        <p:txBody>
          <a:bodyPr/>
          <a:lstStyle>
            <a:lvl1pPr>
              <a:defRPr>
                <a:solidFill>
                  <a:schemeClr val="accent1">
                    <a:lumMod val="75000"/>
                    <a:lumOff val="25000"/>
                  </a:schemeClr>
                </a:solidFill>
              </a:defRPr>
            </a:lvl1pPr>
          </a:lstStyle>
          <a:p>
            <a:fld id="{94885B95-8A85-1347-A45A-CC1FBB1FFA17}" type="datetime1">
              <a:rPr lang="en-US" smtClean="0"/>
              <a:t>7/9/21</a:t>
            </a:fld>
            <a:endParaRPr lang="en-US" dirty="0"/>
          </a:p>
        </p:txBody>
      </p:sp>
      <p:sp>
        <p:nvSpPr>
          <p:cNvPr id="5" name="Footer Placeholder 4"/>
          <p:cNvSpPr>
            <a:spLocks noGrp="1"/>
          </p:cNvSpPr>
          <p:nvPr>
            <p:ph type="ftr" sz="quarter" idx="11"/>
          </p:nvPr>
        </p:nvSpPr>
        <p:spPr>
          <a:xfrm>
            <a:off x="581192" y="5951810"/>
            <a:ext cx="5922209" cy="365125"/>
          </a:xfrm>
          <a:prstGeom prst="rect">
            <a:avLst/>
          </a:prstGeom>
        </p:spPr>
        <p:txBody>
          <a:bodyPr/>
          <a:lstStyle/>
          <a:p>
            <a:r>
              <a:rPr lang="en-US"/>
              <a:t>Copyright 2021, FLLTutorials.com</a:t>
            </a:r>
            <a:endParaRPr lang="en-US" dirty="0"/>
          </a:p>
        </p:txBody>
      </p:sp>
      <p:sp>
        <p:nvSpPr>
          <p:cNvPr id="6" name="Slide Number Placeholder 5"/>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030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8092" y="599725"/>
            <a:ext cx="8238707" cy="81810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687475"/>
            <a:ext cx="7989752" cy="596796"/>
          </a:xfrm>
        </p:spPr>
        <p:txBody>
          <a:bodyPr/>
          <a:lstStyle/>
          <a:p>
            <a:r>
              <a:rPr lang="en-US" dirty="0"/>
              <a:t>Click to edit Master title style</a:t>
            </a:r>
          </a:p>
        </p:txBody>
      </p:sp>
      <p:sp>
        <p:nvSpPr>
          <p:cNvPr id="3" name="Content Placeholder 2"/>
          <p:cNvSpPr>
            <a:spLocks noGrp="1"/>
          </p:cNvSpPr>
          <p:nvPr>
            <p:ph idx="1"/>
          </p:nvPr>
        </p:nvSpPr>
        <p:spPr>
          <a:xfrm>
            <a:off x="448091" y="1505583"/>
            <a:ext cx="8238707" cy="4353215"/>
          </a:xfrm>
        </p:spPr>
        <p:txBody>
          <a:bodyPr anchor="t"/>
          <a:lstStyle>
            <a:lvl1pPr>
              <a:defRPr sz="3600"/>
            </a:lvl1pPr>
            <a:lvl2pPr>
              <a:defRPr sz="3200"/>
            </a:lvl2pPr>
            <a:lvl3pPr>
              <a:defRPr sz="2800"/>
            </a:lvl3pPr>
            <a:lvl4pPr>
              <a:defRPr sz="2400"/>
            </a:lvl4pPr>
            <a:lvl5pP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5E510904-FE82-B349-843E-834D82D5778E}"/>
              </a:ext>
            </a:extLst>
          </p:cNvPr>
          <p:cNvSpPr>
            <a:spLocks noGrp="1"/>
          </p:cNvSpPr>
          <p:nvPr>
            <p:ph type="dt" sz="half" idx="10"/>
          </p:nvPr>
        </p:nvSpPr>
        <p:spPr>
          <a:xfrm>
            <a:off x="5559327" y="6392242"/>
            <a:ext cx="2133600" cy="365125"/>
          </a:xfrm>
        </p:spPr>
        <p:txBody>
          <a:bodyPr/>
          <a:lstStyle>
            <a:lvl1pPr>
              <a:defRPr>
                <a:solidFill>
                  <a:schemeClr val="accent1">
                    <a:lumMod val="75000"/>
                    <a:lumOff val="25000"/>
                  </a:schemeClr>
                </a:solidFill>
              </a:defRPr>
            </a:lvl1pPr>
          </a:lstStyle>
          <a:p>
            <a:r>
              <a:rPr lang="en-US" dirty="0"/>
              <a:t>Last Edit</a:t>
            </a:r>
            <a:r>
              <a:rPr lang="en-US"/>
              <a:t>: </a:t>
            </a:r>
            <a:fld id="{48940FB5-C898-3B46-AD6A-43A17344AC0B}" type="datetime1">
              <a:rPr lang="en-US" smtClean="0"/>
              <a:t>7/9/21</a:t>
            </a:fld>
            <a:endParaRPr lang="en-US" dirty="0"/>
          </a:p>
        </p:txBody>
      </p:sp>
      <p:sp>
        <p:nvSpPr>
          <p:cNvPr id="9" name="Footer Placeholder 4">
            <a:extLst>
              <a:ext uri="{FF2B5EF4-FFF2-40B4-BE49-F238E27FC236}">
                <a16:creationId xmlns:a16="http://schemas.microsoft.com/office/drawing/2014/main" id="{E48965D5-4E22-4D4C-B0D3-4AEC700831CA}"/>
              </a:ext>
            </a:extLst>
          </p:cNvPr>
          <p:cNvSpPr>
            <a:spLocks noGrp="1"/>
          </p:cNvSpPr>
          <p:nvPr>
            <p:ph type="ftr" sz="quarter" idx="11"/>
          </p:nvPr>
        </p:nvSpPr>
        <p:spPr>
          <a:xfrm>
            <a:off x="0" y="6492875"/>
            <a:ext cx="4870585" cy="365125"/>
          </a:xfrm>
        </p:spPr>
        <p:txBody>
          <a:bodyPr/>
          <a:lstStyle>
            <a:lvl1pPr>
              <a:defRPr sz="1200">
                <a:solidFill>
                  <a:schemeClr val="accent1">
                    <a:lumMod val="75000"/>
                    <a:lumOff val="25000"/>
                  </a:schemeClr>
                </a:solidFill>
              </a:defRPr>
            </a:lvl1pPr>
          </a:lstStyle>
          <a:p>
            <a:r>
              <a:rPr lang="en-US"/>
              <a:t>Copyright 2021, FLLTutorials.com</a:t>
            </a:r>
            <a:endParaRPr lang="en-US" dirty="0"/>
          </a:p>
        </p:txBody>
      </p:sp>
      <p:sp>
        <p:nvSpPr>
          <p:cNvPr id="10" name="Slide Number Placeholder 5">
            <a:extLst>
              <a:ext uri="{FF2B5EF4-FFF2-40B4-BE49-F238E27FC236}">
                <a16:creationId xmlns:a16="http://schemas.microsoft.com/office/drawing/2014/main" id="{65AB5AFF-5E76-4041-B3D5-669547C07AE0}"/>
              </a:ext>
            </a:extLst>
          </p:cNvPr>
          <p:cNvSpPr>
            <a:spLocks noGrp="1"/>
          </p:cNvSpPr>
          <p:nvPr>
            <p:ph type="sldNum" sz="quarter" idx="12"/>
          </p:nvPr>
        </p:nvSpPr>
        <p:spPr>
          <a:xfrm>
            <a:off x="8752552" y="6492874"/>
            <a:ext cx="391448" cy="365125"/>
          </a:xfrm>
        </p:spPr>
        <p:txBody>
          <a:bodyPr/>
          <a:lstStyle>
            <a:lvl1pPr>
              <a:defRPr sz="1200">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692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52646" y="5141973"/>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36573"/>
            <a:ext cx="7989751" cy="1504844"/>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3" y="4541417"/>
            <a:ext cx="7989751"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Date Placeholder 3">
            <a:extLst>
              <a:ext uri="{FF2B5EF4-FFF2-40B4-BE49-F238E27FC236}">
                <a16:creationId xmlns:a16="http://schemas.microsoft.com/office/drawing/2014/main" id="{52362C45-CC3C-1C41-89EF-9E39AB823873}"/>
              </a:ext>
            </a:extLst>
          </p:cNvPr>
          <p:cNvSpPr txBox="1">
            <a:spLocks/>
          </p:cNvSpPr>
          <p:nvPr userDrawn="1"/>
        </p:nvSpPr>
        <p:spPr>
          <a:xfrm>
            <a:off x="5559327" y="6392242"/>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Last Edit: </a:t>
            </a:r>
            <a:fld id="{B61BEF0D-F0BB-DE4B-95CE-6DB70DBA9567}" type="datetimeFigureOut">
              <a:rPr lang="en-US" smtClean="0"/>
              <a:pPr/>
              <a:t>7/9/21</a:t>
            </a:fld>
            <a:endParaRPr lang="en-US" dirty="0"/>
          </a:p>
        </p:txBody>
      </p:sp>
      <p:sp>
        <p:nvSpPr>
          <p:cNvPr id="10" name="Footer Placeholder 4">
            <a:extLst>
              <a:ext uri="{FF2B5EF4-FFF2-40B4-BE49-F238E27FC236}">
                <a16:creationId xmlns:a16="http://schemas.microsoft.com/office/drawing/2014/main" id="{99E8FBED-B055-2A4A-8E32-9CB6B48C25B3}"/>
              </a:ext>
            </a:extLst>
          </p:cNvPr>
          <p:cNvSpPr txBox="1">
            <a:spLocks/>
          </p:cNvSpPr>
          <p:nvPr userDrawn="1"/>
        </p:nvSpPr>
        <p:spPr>
          <a:xfrm>
            <a:off x="581192" y="6387916"/>
            <a:ext cx="4870585" cy="365125"/>
          </a:xfrm>
          <a:prstGeom prst="rect">
            <a:avLst/>
          </a:prstGeom>
        </p:spPr>
        <p:txBody>
          <a:bodyPr vert="horz" lIns="91440" tIns="45720" rIns="91440" bIns="45720" rtlCol="0" anchor="ctr"/>
          <a:lstStyle>
            <a:defPPr>
              <a:defRPr lang="en-US"/>
            </a:defPPr>
            <a:lvl1pPr marL="0" algn="l" defTabSz="457200" rtl="0" eaLnBrk="1" latinLnBrk="0" hangingPunct="1">
              <a:defRPr sz="900" kern="1200" cap="all">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Copyright 2018, FLL TUTORIALS</a:t>
            </a:r>
            <a:endParaRPr lang="en-US" dirty="0"/>
          </a:p>
        </p:txBody>
      </p:sp>
      <p:sp>
        <p:nvSpPr>
          <p:cNvPr id="11" name="Slide Number Placeholder 5">
            <a:extLst>
              <a:ext uri="{FF2B5EF4-FFF2-40B4-BE49-F238E27FC236}">
                <a16:creationId xmlns:a16="http://schemas.microsoft.com/office/drawing/2014/main" id="{AA884034-3EBB-704E-AFCD-9611BBBEBA37}"/>
              </a:ext>
            </a:extLst>
          </p:cNvPr>
          <p:cNvSpPr txBox="1">
            <a:spLocks/>
          </p:cNvSpPr>
          <p:nvPr userDrawn="1"/>
        </p:nvSpPr>
        <p:spPr>
          <a:xfrm>
            <a:off x="7800476" y="6392242"/>
            <a:ext cx="770468" cy="365125"/>
          </a:xfrm>
          <a:prstGeom prst="rect">
            <a:avLst/>
          </a:prstGeom>
        </p:spPr>
        <p:txBody>
          <a:bodyPr vert="horz" lIns="91440" tIns="45720" rIns="91440" bIns="45720" rtlCol="0" anchor="ctr"/>
          <a:lstStyle>
            <a:defPPr>
              <a:defRPr lang="en-US"/>
            </a:defPPr>
            <a:lvl1pPr marL="0" algn="r" defTabSz="457200" rtl="0" eaLnBrk="1" latinLnBrk="0" hangingPunct="1">
              <a:defRPr sz="900" kern="1200">
                <a:solidFill>
                  <a:schemeClr val="accent1">
                    <a:lumMod val="75000"/>
                    <a:lumOff val="2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5803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81192" y="2228002"/>
            <a:ext cx="3899527"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282" y="2228003"/>
            <a:ext cx="3907662" cy="363304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F055FACB-2728-7E42-8F57-3EE4C85CDDE9}" type="datetime1">
              <a:rPr lang="en-US" smtClean="0"/>
              <a:t>7/9/21</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2021, FLLTutorials.com</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35719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87219" y="2228003"/>
            <a:ext cx="3593500"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81192" y="2926051"/>
            <a:ext cx="3899527"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69308" y="2228003"/>
            <a:ext cx="3601635" cy="576262"/>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282" y="2926051"/>
            <a:ext cx="3907662" cy="2934999"/>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5559327" y="5956136"/>
            <a:ext cx="2133600" cy="365125"/>
          </a:xfrm>
          <a:prstGeom prst="rect">
            <a:avLst/>
          </a:prstGeom>
        </p:spPr>
        <p:txBody>
          <a:bodyPr/>
          <a:lstStyle/>
          <a:p>
            <a:fld id="{B7CFEA1E-16F2-514D-87FE-14A326E081BB}" type="datetime1">
              <a:rPr lang="en-US" smtClean="0"/>
              <a:t>7/9/21</a:t>
            </a:fld>
            <a:endParaRPr lang="en-US" dirty="0"/>
          </a:p>
        </p:txBody>
      </p:sp>
      <p:sp>
        <p:nvSpPr>
          <p:cNvPr id="8" name="Footer Placeholder 7"/>
          <p:cNvSpPr>
            <a:spLocks noGrp="1"/>
          </p:cNvSpPr>
          <p:nvPr>
            <p:ph type="ftr" sz="quarter" idx="11"/>
          </p:nvPr>
        </p:nvSpPr>
        <p:spPr>
          <a:xfrm>
            <a:off x="581192" y="5951810"/>
            <a:ext cx="4870585" cy="365125"/>
          </a:xfrm>
          <a:prstGeom prst="rect">
            <a:avLst/>
          </a:prstGeom>
        </p:spPr>
        <p:txBody>
          <a:bodyPr/>
          <a:lstStyle/>
          <a:p>
            <a:r>
              <a:rPr lang="en-US"/>
              <a:t>Copyright 2021, FLLTutorials.com</a:t>
            </a:r>
            <a:endParaRPr lang="en-US" dirty="0"/>
          </a:p>
        </p:txBody>
      </p:sp>
      <p:sp>
        <p:nvSpPr>
          <p:cNvPr id="9" name="Slide Number Placeholder 8"/>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982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a:spLocks noChangeAspect="1"/>
          </p:cNvSpPr>
          <p:nvPr/>
        </p:nvSpPr>
        <p:spPr>
          <a:xfrm>
            <a:off x="448092" y="599725"/>
            <a:ext cx="8238707"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5559327" y="5956136"/>
            <a:ext cx="2133600" cy="365125"/>
          </a:xfrm>
          <a:prstGeom prst="rect">
            <a:avLst/>
          </a:prstGeom>
        </p:spPr>
        <p:txBody>
          <a:bodyPr/>
          <a:lstStyle/>
          <a:p>
            <a:fld id="{A187F913-3065-F644-9A72-3B8BD97D8E93}" type="datetime1">
              <a:rPr lang="en-US" smtClean="0"/>
              <a:t>7/9/21</a:t>
            </a:fld>
            <a:endParaRPr lang="en-US" dirty="0"/>
          </a:p>
        </p:txBody>
      </p:sp>
      <p:sp>
        <p:nvSpPr>
          <p:cNvPr id="4" name="Footer Placeholder 3"/>
          <p:cNvSpPr>
            <a:spLocks noGrp="1"/>
          </p:cNvSpPr>
          <p:nvPr>
            <p:ph type="ftr" sz="quarter" idx="11"/>
          </p:nvPr>
        </p:nvSpPr>
        <p:spPr>
          <a:xfrm>
            <a:off x="581192" y="5951810"/>
            <a:ext cx="4870585" cy="365125"/>
          </a:xfrm>
          <a:prstGeom prst="rect">
            <a:avLst/>
          </a:prstGeom>
        </p:spPr>
        <p:txBody>
          <a:bodyPr/>
          <a:lstStyle/>
          <a:p>
            <a:r>
              <a:rPr lang="en-US"/>
              <a:t>Copyright 2021, FLLTutorials.com</a:t>
            </a:r>
            <a:endParaRPr lang="en-US" dirty="0"/>
          </a:p>
        </p:txBody>
      </p:sp>
      <p:sp>
        <p:nvSpPr>
          <p:cNvPr id="5" name="Slide Number Placeholder 4"/>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8393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5559327" y="5956136"/>
            <a:ext cx="2133600" cy="365125"/>
          </a:xfrm>
          <a:prstGeom prst="rect">
            <a:avLst/>
          </a:prstGeom>
        </p:spPr>
        <p:txBody>
          <a:bodyPr/>
          <a:lstStyle/>
          <a:p>
            <a:fld id="{44203EAD-A984-D844-B1CA-D72368880C53}" type="datetime1">
              <a:rPr lang="en-US" smtClean="0"/>
              <a:t>7/9/21</a:t>
            </a:fld>
            <a:endParaRPr lang="en-US" dirty="0"/>
          </a:p>
        </p:txBody>
      </p:sp>
      <p:sp>
        <p:nvSpPr>
          <p:cNvPr id="3" name="Footer Placeholder 2"/>
          <p:cNvSpPr>
            <a:spLocks noGrp="1"/>
          </p:cNvSpPr>
          <p:nvPr>
            <p:ph type="ftr" sz="quarter" idx="11"/>
          </p:nvPr>
        </p:nvSpPr>
        <p:spPr>
          <a:xfrm>
            <a:off x="581192" y="5951810"/>
            <a:ext cx="4870585" cy="365125"/>
          </a:xfrm>
          <a:prstGeom prst="rect">
            <a:avLst/>
          </a:prstGeom>
        </p:spPr>
        <p:txBody>
          <a:bodyPr/>
          <a:lstStyle/>
          <a:p>
            <a:r>
              <a:rPr lang="en-US"/>
              <a:t>Copyright 2021, FLLTutorials.com</a:t>
            </a:r>
            <a:endParaRPr lang="en-US" dirty="0"/>
          </a:p>
        </p:txBody>
      </p:sp>
      <p:sp>
        <p:nvSpPr>
          <p:cNvPr id="4" name="Slide Number Placeholder 3"/>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26727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52646" y="5141973"/>
            <a:ext cx="8238707"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352" y="5262296"/>
            <a:ext cx="353662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6399" y="601200"/>
            <a:ext cx="824040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305617" y="5262295"/>
            <a:ext cx="426532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lvl1pPr>
              <a:defRPr>
                <a:solidFill>
                  <a:schemeClr val="accent1">
                    <a:lumMod val="75000"/>
                    <a:lumOff val="25000"/>
                  </a:schemeClr>
                </a:solidFill>
              </a:defRPr>
            </a:lvl1pPr>
          </a:lstStyle>
          <a:p>
            <a:fld id="{75B478B3-40A1-884E-8E21-E208B02C5360}" type="datetime1">
              <a:rPr lang="en-US" smtClean="0"/>
              <a:t>7/9/21</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lvl1pPr>
              <a:defRPr>
                <a:solidFill>
                  <a:schemeClr val="accent1">
                    <a:lumMod val="75000"/>
                    <a:lumOff val="25000"/>
                  </a:schemeClr>
                </a:solidFill>
              </a:defRPr>
            </a:lvl1pPr>
          </a:lstStyle>
          <a:p>
            <a:r>
              <a:rPr lang="en-US"/>
              <a:t>Copyright 2021, FLLTutorials.com</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88776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2" y="4693389"/>
            <a:ext cx="7989752"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8093" y="599725"/>
            <a:ext cx="8238706"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6"/>
            <a:ext cx="7989752"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5559327" y="5956136"/>
            <a:ext cx="2133600" cy="365125"/>
          </a:xfrm>
          <a:prstGeom prst="rect">
            <a:avLst/>
          </a:prstGeom>
        </p:spPr>
        <p:txBody>
          <a:bodyPr/>
          <a:lstStyle/>
          <a:p>
            <a:fld id="{3A4771F4-467E-5243-8377-9A21CABED9AB}" type="datetime1">
              <a:rPr lang="en-US" smtClean="0"/>
              <a:t>7/9/21</a:t>
            </a:fld>
            <a:endParaRPr lang="en-US" dirty="0"/>
          </a:p>
        </p:txBody>
      </p:sp>
      <p:sp>
        <p:nvSpPr>
          <p:cNvPr id="6" name="Footer Placeholder 5"/>
          <p:cNvSpPr>
            <a:spLocks noGrp="1"/>
          </p:cNvSpPr>
          <p:nvPr>
            <p:ph type="ftr" sz="quarter" idx="11"/>
          </p:nvPr>
        </p:nvSpPr>
        <p:spPr>
          <a:xfrm>
            <a:off x="581192" y="5951810"/>
            <a:ext cx="4870585" cy="365125"/>
          </a:xfrm>
          <a:prstGeom prst="rect">
            <a:avLst/>
          </a:prstGeom>
        </p:spPr>
        <p:txBody>
          <a:bodyPr/>
          <a:lstStyle/>
          <a:p>
            <a:r>
              <a:rPr lang="en-US"/>
              <a:t>Copyright 2021, FLLTutorials.com</a:t>
            </a:r>
            <a:endParaRPr lang="en-US" dirty="0"/>
          </a:p>
        </p:txBody>
      </p:sp>
      <p:sp>
        <p:nvSpPr>
          <p:cNvPr id="7" name="Slide Number Placeholder 6"/>
          <p:cNvSpPr>
            <a:spLocks noGrp="1"/>
          </p:cNvSpPr>
          <p:nvPr>
            <p:ph type="sldNum" sz="quarter" idx="12"/>
          </p:nvPr>
        </p:nvSpPr>
        <p:spPr>
          <a:xfrm>
            <a:off x="7800476" y="5956136"/>
            <a:ext cx="770468"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926491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687474"/>
            <a:ext cx="7989752" cy="1083329"/>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228003"/>
            <a:ext cx="7989752" cy="3630794"/>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8"/>
          <p:cNvSpPr/>
          <p:nvPr/>
        </p:nvSpPr>
        <p:spPr>
          <a:xfrm>
            <a:off x="448091" y="441325"/>
            <a:ext cx="2719909" cy="10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976001" y="441325"/>
            <a:ext cx="2710800" cy="10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3216601" y="441325"/>
            <a:ext cx="2710800" cy="10800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2" name="Date Placeholder 3">
            <a:extLst>
              <a:ext uri="{FF2B5EF4-FFF2-40B4-BE49-F238E27FC236}">
                <a16:creationId xmlns:a16="http://schemas.microsoft.com/office/drawing/2014/main" id="{0AAE8D72-8133-BD4C-9ABB-B6CCBBAC2CA1}"/>
              </a:ext>
            </a:extLst>
          </p:cNvPr>
          <p:cNvSpPr>
            <a:spLocks noGrp="1"/>
          </p:cNvSpPr>
          <p:nvPr>
            <p:ph type="dt" sz="half" idx="2"/>
          </p:nvPr>
        </p:nvSpPr>
        <p:spPr>
          <a:xfrm>
            <a:off x="5559327" y="6392242"/>
            <a:ext cx="2133600" cy="365125"/>
          </a:xfrm>
          <a:prstGeom prst="rect">
            <a:avLst/>
          </a:prstGeom>
        </p:spPr>
        <p:txBody>
          <a:bodyPr/>
          <a:lstStyle>
            <a:lvl1pPr>
              <a:defRPr>
                <a:solidFill>
                  <a:schemeClr val="accent1">
                    <a:lumMod val="75000"/>
                    <a:lumOff val="25000"/>
                  </a:schemeClr>
                </a:solidFill>
              </a:defRPr>
            </a:lvl1pPr>
          </a:lstStyle>
          <a:p>
            <a:r>
              <a:rPr lang="en-US" dirty="0"/>
              <a:t>Last Edit</a:t>
            </a:r>
            <a:r>
              <a:rPr lang="en-US"/>
              <a:t>: </a:t>
            </a:r>
            <a:fld id="{7E884AEF-5098-0946-BA51-7230905A3C15}" type="datetime1">
              <a:rPr lang="en-US" smtClean="0"/>
              <a:t>7/9/21</a:t>
            </a:fld>
            <a:endParaRPr lang="en-US" dirty="0"/>
          </a:p>
        </p:txBody>
      </p:sp>
      <p:sp>
        <p:nvSpPr>
          <p:cNvPr id="13" name="Footer Placeholder 4">
            <a:extLst>
              <a:ext uri="{FF2B5EF4-FFF2-40B4-BE49-F238E27FC236}">
                <a16:creationId xmlns:a16="http://schemas.microsoft.com/office/drawing/2014/main" id="{CAB9BFBD-8489-AA40-9E3F-B3F63A8BD518}"/>
              </a:ext>
            </a:extLst>
          </p:cNvPr>
          <p:cNvSpPr>
            <a:spLocks noGrp="1"/>
          </p:cNvSpPr>
          <p:nvPr>
            <p:ph type="ftr" sz="quarter" idx="3"/>
          </p:nvPr>
        </p:nvSpPr>
        <p:spPr>
          <a:xfrm>
            <a:off x="581192" y="6387916"/>
            <a:ext cx="4870585" cy="365125"/>
          </a:xfrm>
          <a:prstGeom prst="rect">
            <a:avLst/>
          </a:prstGeom>
        </p:spPr>
        <p:txBody>
          <a:bodyPr/>
          <a:lstStyle>
            <a:lvl1pPr>
              <a:defRPr>
                <a:solidFill>
                  <a:schemeClr val="accent1">
                    <a:lumMod val="75000"/>
                    <a:lumOff val="25000"/>
                  </a:schemeClr>
                </a:solidFill>
              </a:defRPr>
            </a:lvl1pPr>
          </a:lstStyle>
          <a:p>
            <a:r>
              <a:rPr lang="en-US"/>
              <a:t>Copyright 2021, FLLTutorials.com</a:t>
            </a:r>
            <a:endParaRPr lang="en-US" dirty="0"/>
          </a:p>
        </p:txBody>
      </p:sp>
      <p:sp>
        <p:nvSpPr>
          <p:cNvPr id="14" name="Slide Number Placeholder 5">
            <a:extLst>
              <a:ext uri="{FF2B5EF4-FFF2-40B4-BE49-F238E27FC236}">
                <a16:creationId xmlns:a16="http://schemas.microsoft.com/office/drawing/2014/main" id="{B04709EF-0344-434E-8D31-15D41ADEE43F}"/>
              </a:ext>
            </a:extLst>
          </p:cNvPr>
          <p:cNvSpPr>
            <a:spLocks noGrp="1"/>
          </p:cNvSpPr>
          <p:nvPr>
            <p:ph type="sldNum" sz="quarter" idx="4"/>
          </p:nvPr>
        </p:nvSpPr>
        <p:spPr>
          <a:xfrm>
            <a:off x="7800476" y="6392242"/>
            <a:ext cx="770468" cy="365125"/>
          </a:xfrm>
          <a:prstGeom prst="rect">
            <a:avLst/>
          </a:prstGeo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454560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creativecommons.org/licenses/by-nc-sa/4.0/" TargetMode="External"/><Relationship Id="rId2" Type="http://schemas.openxmlformats.org/officeDocument/2006/relationships/hyperlink" Target="http://www.flltutorials.com/" TargetMode="External"/><Relationship Id="rId1" Type="http://schemas.openxmlformats.org/officeDocument/2006/relationships/slideLayout" Target="../slideLayouts/slideLayout2.xml"/><Relationship Id="rId4" Type="http://schemas.openxmlformats.org/officeDocument/2006/relationships/image" Target="../media/image12.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4C8D1-16D7-AC48-8FF7-4AF4CC152D2A}"/>
              </a:ext>
            </a:extLst>
          </p:cNvPr>
          <p:cNvSpPr>
            <a:spLocks noGrp="1"/>
          </p:cNvSpPr>
          <p:nvPr>
            <p:ph type="ctrTitle"/>
          </p:nvPr>
        </p:nvSpPr>
        <p:spPr/>
        <p:txBody>
          <a:bodyPr/>
          <a:lstStyle/>
          <a:p>
            <a:r>
              <a:rPr lang="en-US" dirty="0"/>
              <a:t>CORE VALUES POSTER</a:t>
            </a:r>
          </a:p>
        </p:txBody>
      </p:sp>
      <p:sp>
        <p:nvSpPr>
          <p:cNvPr id="3" name="Subtitle 2">
            <a:extLst>
              <a:ext uri="{FF2B5EF4-FFF2-40B4-BE49-F238E27FC236}">
                <a16:creationId xmlns:a16="http://schemas.microsoft.com/office/drawing/2014/main" id="{4061BC93-F90C-8A4F-A719-10187FF93249}"/>
              </a:ext>
            </a:extLst>
          </p:cNvPr>
          <p:cNvSpPr>
            <a:spLocks noGrp="1"/>
          </p:cNvSpPr>
          <p:nvPr>
            <p:ph type="subTitle" idx="1"/>
          </p:nvPr>
        </p:nvSpPr>
        <p:spPr>
          <a:xfrm>
            <a:off x="581192" y="5161024"/>
            <a:ext cx="7989752" cy="590321"/>
          </a:xfrm>
          <a:ln>
            <a:noFill/>
          </a:ln>
        </p:spPr>
        <p:txBody>
          <a:bodyPr/>
          <a:lstStyle/>
          <a:p>
            <a:r>
              <a:rPr lang="en-US" dirty="0"/>
              <a:t>BY PENNSYLVANIA’s FINEST ROBOTICS</a:t>
            </a:r>
          </a:p>
        </p:txBody>
      </p:sp>
      <p:sp>
        <p:nvSpPr>
          <p:cNvPr id="4" name="Footer Placeholder 3">
            <a:extLst>
              <a:ext uri="{FF2B5EF4-FFF2-40B4-BE49-F238E27FC236}">
                <a16:creationId xmlns:a16="http://schemas.microsoft.com/office/drawing/2014/main" id="{5E761CBF-DCCD-3C40-AD6C-7BD50FCA46CF}"/>
              </a:ext>
            </a:extLst>
          </p:cNvPr>
          <p:cNvSpPr>
            <a:spLocks noGrp="1"/>
          </p:cNvSpPr>
          <p:nvPr>
            <p:ph type="ftr" sz="quarter" idx="11"/>
          </p:nvPr>
        </p:nvSpPr>
        <p:spPr/>
        <p:txBody>
          <a:bodyPr/>
          <a:lstStyle/>
          <a:p>
            <a:r>
              <a:rPr lang="en-US"/>
              <a:t>Copyright 2021, FLLTutorials.com</a:t>
            </a:r>
            <a:endParaRPr lang="en-US" dirty="0"/>
          </a:p>
        </p:txBody>
      </p:sp>
      <p:sp>
        <p:nvSpPr>
          <p:cNvPr id="5" name="Slide Number Placeholder 4">
            <a:extLst>
              <a:ext uri="{FF2B5EF4-FFF2-40B4-BE49-F238E27FC236}">
                <a16:creationId xmlns:a16="http://schemas.microsoft.com/office/drawing/2014/main" id="{4992E044-702E-0848-8D92-D6806E984FF7}"/>
              </a:ext>
            </a:extLst>
          </p:cNvPr>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892384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MEET THE TEAM</a:t>
            </a:r>
          </a:p>
        </p:txBody>
      </p:sp>
      <p:sp>
        <p:nvSpPr>
          <p:cNvPr id="3" name="Content Placeholder 2"/>
          <p:cNvSpPr>
            <a:spLocks noGrp="1"/>
          </p:cNvSpPr>
          <p:nvPr>
            <p:ph idx="1"/>
          </p:nvPr>
        </p:nvSpPr>
        <p:spPr>
          <a:xfrm>
            <a:off x="448091" y="1505583"/>
            <a:ext cx="3696397" cy="4353215"/>
          </a:xfrm>
        </p:spPr>
        <p:txBody>
          <a:bodyPr>
            <a:normAutofit/>
          </a:bodyPr>
          <a:lstStyle/>
          <a:p>
            <a:r>
              <a:rPr lang="en-US" sz="1800" dirty="0"/>
              <a:t>6 members, 5</a:t>
            </a:r>
            <a:r>
              <a:rPr lang="en-US" sz="1800" baseline="30000" dirty="0"/>
              <a:t>th</a:t>
            </a:r>
            <a:r>
              <a:rPr lang="en-US" sz="1800" dirty="0"/>
              <a:t> grade – 8</a:t>
            </a:r>
            <a:r>
              <a:rPr lang="en-US" sz="1800" baseline="30000" dirty="0"/>
              <a:t>th</a:t>
            </a:r>
            <a:r>
              <a:rPr lang="en-US" sz="1800" dirty="0"/>
              <a:t> grade</a:t>
            </a:r>
          </a:p>
          <a:p>
            <a:r>
              <a:rPr lang="en-US" sz="1800" dirty="0"/>
              <a:t>1</a:t>
            </a:r>
            <a:r>
              <a:rPr lang="en-US" sz="1800" baseline="30000" dirty="0"/>
              <a:t>st</a:t>
            </a:r>
            <a:r>
              <a:rPr lang="en-US" sz="1800" dirty="0"/>
              <a:t> place Champion’s at 2016 Central PA</a:t>
            </a:r>
          </a:p>
          <a:p>
            <a:r>
              <a:rPr lang="en-US" sz="1800" dirty="0"/>
              <a:t>1</a:t>
            </a:r>
            <a:r>
              <a:rPr lang="en-US" sz="1800" baseline="30000" dirty="0"/>
              <a:t>st</a:t>
            </a:r>
            <a:r>
              <a:rPr lang="en-US" sz="1800" dirty="0"/>
              <a:t> place Champion’s at 2017 Southeast PA</a:t>
            </a:r>
          </a:p>
          <a:p>
            <a:r>
              <a:rPr lang="en-US" sz="1800" dirty="0"/>
              <a:t>1</a:t>
            </a:r>
            <a:r>
              <a:rPr lang="en-US" sz="1800" baseline="30000" dirty="0"/>
              <a:t>st</a:t>
            </a:r>
            <a:r>
              <a:rPr lang="en-US" sz="1800" dirty="0"/>
              <a:t> place Champion’s at 2018 East PA</a:t>
            </a:r>
          </a:p>
          <a:p>
            <a:r>
              <a:rPr lang="en-US" sz="1800" dirty="0"/>
              <a:t>3</a:t>
            </a:r>
            <a:r>
              <a:rPr lang="en-US" sz="1800" baseline="30000" dirty="0"/>
              <a:t>rd</a:t>
            </a:r>
            <a:r>
              <a:rPr lang="en-US" sz="1800" dirty="0"/>
              <a:t> place trophy in Teamwork at World Festival 2017</a:t>
            </a:r>
          </a:p>
          <a:p>
            <a:r>
              <a:rPr lang="en-US" sz="1800" dirty="0"/>
              <a:t>Our favorite core values are ”We are a Team” and ”We have fun”!</a:t>
            </a:r>
          </a:p>
          <a:p>
            <a:endParaRPr lang="en-US" sz="1800" dirty="0"/>
          </a:p>
        </p:txBody>
      </p:sp>
      <p:sp>
        <p:nvSpPr>
          <p:cNvPr id="4" name="Slide Number Placeholder 3"/>
          <p:cNvSpPr>
            <a:spLocks noGrp="1"/>
          </p:cNvSpPr>
          <p:nvPr>
            <p:ph type="sldNum" sz="quarter" idx="12"/>
          </p:nvPr>
        </p:nvSpPr>
        <p:spPr/>
        <p:txBody>
          <a:bodyPr/>
          <a:lstStyle/>
          <a:p>
            <a:fld id="{5295A1AA-1C1C-1D42-A68A-D4A2E4B47F7A}" type="slidenum">
              <a:rPr lang="en-US" smtClean="0"/>
              <a:t>2</a:t>
            </a:fld>
            <a:endParaRPr lang="en-US"/>
          </a:p>
        </p:txBody>
      </p:sp>
      <p:pic>
        <p:nvPicPr>
          <p:cNvPr id="8" name="Picture 7">
            <a:extLst>
              <a:ext uri="{FF2B5EF4-FFF2-40B4-BE49-F238E27FC236}">
                <a16:creationId xmlns:a16="http://schemas.microsoft.com/office/drawing/2014/main" id="{9DE9E7D2-42CD-F147-992F-BE9796EBE13B}"/>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358243" y="1745674"/>
            <a:ext cx="4405575" cy="2128408"/>
          </a:xfrm>
          <a:prstGeom prst="rect">
            <a:avLst/>
          </a:prstGeom>
        </p:spPr>
      </p:pic>
      <p:pic>
        <p:nvPicPr>
          <p:cNvPr id="10" name="Picture 9">
            <a:extLst>
              <a:ext uri="{FF2B5EF4-FFF2-40B4-BE49-F238E27FC236}">
                <a16:creationId xmlns:a16="http://schemas.microsoft.com/office/drawing/2014/main" id="{F2D27A5E-EAFA-E442-A492-B28579AED893}"/>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4349635" y="4202271"/>
            <a:ext cx="4414183" cy="2063775"/>
          </a:xfrm>
          <a:prstGeom prst="rect">
            <a:avLst/>
          </a:prstGeom>
        </p:spPr>
      </p:pic>
      <p:sp>
        <p:nvSpPr>
          <p:cNvPr id="5" name="Footer Placeholder 4">
            <a:extLst>
              <a:ext uri="{FF2B5EF4-FFF2-40B4-BE49-F238E27FC236}">
                <a16:creationId xmlns:a16="http://schemas.microsoft.com/office/drawing/2014/main" id="{EDBB5861-3438-3944-8A45-3D1BAF72BCAF}"/>
              </a:ext>
            </a:extLst>
          </p:cNvPr>
          <p:cNvSpPr>
            <a:spLocks noGrp="1"/>
          </p:cNvSpPr>
          <p:nvPr>
            <p:ph type="ftr" sz="quarter" idx="11"/>
          </p:nvPr>
        </p:nvSpPr>
        <p:spPr/>
        <p:txBody>
          <a:bodyPr/>
          <a:lstStyle/>
          <a:p>
            <a:r>
              <a:rPr lang="en-US"/>
              <a:t>Copyright 2021, FLLTutorials.com</a:t>
            </a:r>
            <a:endParaRPr lang="en-US" dirty="0"/>
          </a:p>
        </p:txBody>
      </p:sp>
    </p:spTree>
    <p:extLst>
      <p:ext uri="{BB962C8B-B14F-4D97-AF65-F5344CB8AC3E}">
        <p14:creationId xmlns:p14="http://schemas.microsoft.com/office/powerpoint/2010/main" val="854107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A CORE VALUES POSTER USED?</a:t>
            </a:r>
          </a:p>
        </p:txBody>
      </p:sp>
      <p:sp>
        <p:nvSpPr>
          <p:cNvPr id="3" name="Content Placeholder 2"/>
          <p:cNvSpPr>
            <a:spLocks noGrp="1"/>
          </p:cNvSpPr>
          <p:nvPr>
            <p:ph idx="1"/>
          </p:nvPr>
        </p:nvSpPr>
        <p:spPr>
          <a:xfrm>
            <a:off x="257908" y="1524000"/>
            <a:ext cx="8418501" cy="4648200"/>
          </a:xfrm>
        </p:spPr>
        <p:txBody>
          <a:bodyPr>
            <a:normAutofit lnSpcReduction="10000"/>
          </a:bodyPr>
          <a:lstStyle/>
          <a:p>
            <a:r>
              <a:rPr lang="en-US" sz="2400" dirty="0"/>
              <a:t>Core Values posters are generally not required. Check with your region if they want one. </a:t>
            </a:r>
          </a:p>
          <a:p>
            <a:r>
              <a:rPr lang="en-US" sz="2400" dirty="0"/>
              <a:t>Share your team story!</a:t>
            </a:r>
          </a:p>
          <a:p>
            <a:pPr lvl="1"/>
            <a:r>
              <a:rPr lang="en-US" sz="2000" dirty="0"/>
              <a:t>It’s a long season, so show off what you accomplished at competitions and outreach events.</a:t>
            </a:r>
          </a:p>
          <a:p>
            <a:pPr lvl="1"/>
            <a:r>
              <a:rPr lang="en-US" sz="2000" dirty="0"/>
              <a:t>Every team’s journey is unique, and judges want to know what makes your journey special.</a:t>
            </a:r>
          </a:p>
          <a:p>
            <a:r>
              <a:rPr lang="en-US" sz="2400" dirty="0"/>
              <a:t>Time is limited</a:t>
            </a:r>
          </a:p>
          <a:p>
            <a:pPr lvl="1"/>
            <a:r>
              <a:rPr lang="en-US" sz="2000" dirty="0"/>
              <a:t>During judging sessions, you only have a few minutes to share your story. The poster displays the details that may get glossed over while talking with judges.</a:t>
            </a:r>
          </a:p>
          <a:p>
            <a:pPr lvl="1"/>
            <a:r>
              <a:rPr lang="en-US" sz="2000" dirty="0"/>
              <a:t>It can serve as a point of reference when talking to judges.</a:t>
            </a:r>
          </a:p>
        </p:txBody>
      </p:sp>
      <p:sp>
        <p:nvSpPr>
          <p:cNvPr id="4" name="Slide Number Placeholder 3"/>
          <p:cNvSpPr>
            <a:spLocks noGrp="1"/>
          </p:cNvSpPr>
          <p:nvPr>
            <p:ph type="sldNum" sz="quarter" idx="12"/>
          </p:nvPr>
        </p:nvSpPr>
        <p:spPr/>
        <p:txBody>
          <a:bodyPr/>
          <a:lstStyle/>
          <a:p>
            <a:fld id="{5295A1AA-1C1C-1D42-A68A-D4A2E4B47F7A}" type="slidenum">
              <a:rPr lang="en-US" smtClean="0"/>
              <a:t>3</a:t>
            </a:fld>
            <a:endParaRPr lang="en-US"/>
          </a:p>
        </p:txBody>
      </p:sp>
      <p:sp>
        <p:nvSpPr>
          <p:cNvPr id="6" name="Footer Placeholder 5">
            <a:extLst>
              <a:ext uri="{FF2B5EF4-FFF2-40B4-BE49-F238E27FC236}">
                <a16:creationId xmlns:a16="http://schemas.microsoft.com/office/drawing/2014/main" id="{FBCE7B4F-7882-0E43-BD2B-B18917F6E1F1}"/>
              </a:ext>
            </a:extLst>
          </p:cNvPr>
          <p:cNvSpPr>
            <a:spLocks noGrp="1"/>
          </p:cNvSpPr>
          <p:nvPr>
            <p:ph type="ftr" sz="quarter" idx="11"/>
          </p:nvPr>
        </p:nvSpPr>
        <p:spPr/>
        <p:txBody>
          <a:bodyPr/>
          <a:lstStyle/>
          <a:p>
            <a:r>
              <a:rPr lang="en-US"/>
              <a:t>Copyright 2021, FLLTutorials.com</a:t>
            </a:r>
            <a:endParaRPr lang="en-US" dirty="0"/>
          </a:p>
        </p:txBody>
      </p:sp>
    </p:spTree>
    <p:extLst>
      <p:ext uri="{BB962C8B-B14F-4D97-AF65-F5344CB8AC3E}">
        <p14:creationId xmlns:p14="http://schemas.microsoft.com/office/powerpoint/2010/main" val="382067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Sections of A CORE VALUES POSTER</a:t>
            </a:r>
          </a:p>
        </p:txBody>
      </p:sp>
      <p:sp>
        <p:nvSpPr>
          <p:cNvPr id="3" name="Content Placeholder 2"/>
          <p:cNvSpPr>
            <a:spLocks noGrp="1"/>
          </p:cNvSpPr>
          <p:nvPr>
            <p:ph idx="1"/>
          </p:nvPr>
        </p:nvSpPr>
        <p:spPr>
          <a:xfrm>
            <a:off x="460092" y="1607016"/>
            <a:ext cx="8084056" cy="1237784"/>
          </a:xfrm>
        </p:spPr>
        <p:txBody>
          <a:bodyPr>
            <a:normAutofit fontScale="92500" lnSpcReduction="20000"/>
          </a:bodyPr>
          <a:lstStyle/>
          <a:p>
            <a:pPr>
              <a:spcBef>
                <a:spcPts val="0"/>
              </a:spcBef>
              <a:buClr>
                <a:srgbClr val="9E3611"/>
              </a:buClr>
            </a:pPr>
            <a:r>
              <a:rPr lang="en-US" sz="2000" dirty="0">
                <a:solidFill>
                  <a:srgbClr val="FF0000"/>
                </a:solidFill>
                <a:sym typeface="Rockwell"/>
              </a:rPr>
              <a:t>Core Values posters you might find online an in this document will have the old Core Values (pre 2018).</a:t>
            </a:r>
          </a:p>
          <a:p>
            <a:pPr>
              <a:spcBef>
                <a:spcPts val="0"/>
              </a:spcBef>
              <a:buClr>
                <a:srgbClr val="9E3611"/>
              </a:buClr>
            </a:pPr>
            <a:r>
              <a:rPr lang="en-US" sz="2000" dirty="0">
                <a:solidFill>
                  <a:schemeClr val="tx1"/>
                </a:solidFill>
                <a:sym typeface="Rockwell"/>
              </a:rPr>
              <a:t>We recommend that you base your poster on the new rubrics and Core Values.</a:t>
            </a:r>
            <a:endParaRPr lang="en-US" sz="2000" dirty="0">
              <a:solidFill>
                <a:schemeClr val="tx1"/>
              </a:solidFill>
            </a:endParaRPr>
          </a:p>
          <a:p>
            <a:pPr marL="0" lvl="0" indent="0">
              <a:buClr>
                <a:srgbClr val="9E3611"/>
              </a:buClr>
              <a:buNone/>
            </a:pPr>
            <a:endParaRPr lang="en-US" sz="1600" dirty="0">
              <a:solidFill>
                <a:schemeClr val="tx1"/>
              </a:solidFill>
            </a:endParaRPr>
          </a:p>
        </p:txBody>
      </p:sp>
      <p:sp>
        <p:nvSpPr>
          <p:cNvPr id="4" name="Slide Number Placeholder 3"/>
          <p:cNvSpPr>
            <a:spLocks noGrp="1"/>
          </p:cNvSpPr>
          <p:nvPr>
            <p:ph type="sldNum" sz="quarter" idx="12"/>
          </p:nvPr>
        </p:nvSpPr>
        <p:spPr/>
        <p:txBody>
          <a:bodyPr/>
          <a:lstStyle/>
          <a:p>
            <a:fld id="{5295A1AA-1C1C-1D42-A68A-D4A2E4B47F7A}" type="slidenum">
              <a:rPr lang="en-US" smtClean="0"/>
              <a:t>4</a:t>
            </a:fld>
            <a:endParaRPr lang="en-US"/>
          </a:p>
        </p:txBody>
      </p:sp>
      <p:sp>
        <p:nvSpPr>
          <p:cNvPr id="7" name="Footer Placeholder 6">
            <a:extLst>
              <a:ext uri="{FF2B5EF4-FFF2-40B4-BE49-F238E27FC236}">
                <a16:creationId xmlns:a16="http://schemas.microsoft.com/office/drawing/2014/main" id="{43472759-54E0-DA48-94B6-7576546CCA4E}"/>
              </a:ext>
            </a:extLst>
          </p:cNvPr>
          <p:cNvSpPr>
            <a:spLocks noGrp="1"/>
          </p:cNvSpPr>
          <p:nvPr>
            <p:ph type="ftr" sz="quarter" idx="11"/>
          </p:nvPr>
        </p:nvSpPr>
        <p:spPr/>
        <p:txBody>
          <a:bodyPr/>
          <a:lstStyle/>
          <a:p>
            <a:r>
              <a:rPr lang="en-US"/>
              <a:t>Copyright 2021, FLLTutorials.com</a:t>
            </a:r>
            <a:endParaRPr lang="en-US" dirty="0"/>
          </a:p>
        </p:txBody>
      </p:sp>
      <p:sp>
        <p:nvSpPr>
          <p:cNvPr id="6" name="TextBox 5">
            <a:extLst>
              <a:ext uri="{FF2B5EF4-FFF2-40B4-BE49-F238E27FC236}">
                <a16:creationId xmlns:a16="http://schemas.microsoft.com/office/drawing/2014/main" id="{2697B39F-1C3C-CF40-8BB1-A9DFCACEBB92}"/>
              </a:ext>
            </a:extLst>
          </p:cNvPr>
          <p:cNvSpPr txBox="1"/>
          <p:nvPr/>
        </p:nvSpPr>
        <p:spPr>
          <a:xfrm>
            <a:off x="680803" y="5606661"/>
            <a:ext cx="8084056" cy="523220"/>
          </a:xfrm>
          <a:prstGeom prst="rect">
            <a:avLst/>
          </a:prstGeom>
          <a:noFill/>
        </p:spPr>
        <p:txBody>
          <a:bodyPr wrap="square" rtlCol="0">
            <a:spAutoFit/>
          </a:bodyPr>
          <a:lstStyle/>
          <a:p>
            <a:r>
              <a:rPr lang="en-US" sz="1400" dirty="0"/>
              <a:t>Some teams make them by hand. Some teams print out text and glue them. Some are simple and some are colorful.  Some are smaller, some are rolled up, etc. There are several examples included in this presentation.</a:t>
            </a:r>
          </a:p>
        </p:txBody>
      </p:sp>
      <p:pic>
        <p:nvPicPr>
          <p:cNvPr id="13" name="Picture 12" descr="Text, timeline&#10;&#10;Description automatically generated with medium confidence">
            <a:extLst>
              <a:ext uri="{FF2B5EF4-FFF2-40B4-BE49-F238E27FC236}">
                <a16:creationId xmlns:a16="http://schemas.microsoft.com/office/drawing/2014/main" id="{069901EA-C7FD-C94D-9516-F4C3C0222235}"/>
              </a:ext>
            </a:extLst>
          </p:cNvPr>
          <p:cNvPicPr>
            <a:picLocks noChangeAspect="1"/>
          </p:cNvPicPr>
          <p:nvPr/>
        </p:nvPicPr>
        <p:blipFill>
          <a:blip r:embed="rId3"/>
          <a:stretch>
            <a:fillRect/>
          </a:stretch>
        </p:blipFill>
        <p:spPr>
          <a:xfrm>
            <a:off x="341424" y="2783081"/>
            <a:ext cx="5842000" cy="2692400"/>
          </a:xfrm>
          <a:prstGeom prst="rect">
            <a:avLst/>
          </a:prstGeom>
        </p:spPr>
      </p:pic>
      <p:pic>
        <p:nvPicPr>
          <p:cNvPr id="15" name="Picture 14" descr="Chart, bar chart&#10;&#10;Description automatically generated">
            <a:extLst>
              <a:ext uri="{FF2B5EF4-FFF2-40B4-BE49-F238E27FC236}">
                <a16:creationId xmlns:a16="http://schemas.microsoft.com/office/drawing/2014/main" id="{D6E134FC-D265-4846-9DF0-83C0B98161A7}"/>
              </a:ext>
            </a:extLst>
          </p:cNvPr>
          <p:cNvPicPr>
            <a:picLocks noChangeAspect="1"/>
          </p:cNvPicPr>
          <p:nvPr/>
        </p:nvPicPr>
        <p:blipFill rotWithShape="1">
          <a:blip r:embed="rId4"/>
          <a:srcRect l="2095" r="25186"/>
          <a:stretch/>
        </p:blipFill>
        <p:spPr>
          <a:xfrm>
            <a:off x="6183424" y="2807165"/>
            <a:ext cx="2479392" cy="2366189"/>
          </a:xfrm>
          <a:prstGeom prst="rect">
            <a:avLst/>
          </a:prstGeom>
        </p:spPr>
      </p:pic>
    </p:spTree>
    <p:extLst>
      <p:ext uri="{BB962C8B-B14F-4D97-AF65-F5344CB8AC3E}">
        <p14:creationId xmlns:p14="http://schemas.microsoft.com/office/powerpoint/2010/main" val="31406266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C7996-7D28-9D44-B561-CEB6822E9EB9}"/>
              </a:ext>
            </a:extLst>
          </p:cNvPr>
          <p:cNvSpPr>
            <a:spLocks noGrp="1"/>
          </p:cNvSpPr>
          <p:nvPr>
            <p:ph type="title"/>
          </p:nvPr>
        </p:nvSpPr>
        <p:spPr/>
        <p:txBody>
          <a:bodyPr/>
          <a:lstStyle/>
          <a:p>
            <a:r>
              <a:rPr lang="en-US" dirty="0"/>
              <a:t>What can you put in a CORE VALUE POSTER</a:t>
            </a:r>
          </a:p>
        </p:txBody>
      </p:sp>
      <p:sp>
        <p:nvSpPr>
          <p:cNvPr id="3" name="Content Placeholder 2">
            <a:extLst>
              <a:ext uri="{FF2B5EF4-FFF2-40B4-BE49-F238E27FC236}">
                <a16:creationId xmlns:a16="http://schemas.microsoft.com/office/drawing/2014/main" id="{24467243-1490-B34D-9846-90C6F81AA32B}"/>
              </a:ext>
            </a:extLst>
          </p:cNvPr>
          <p:cNvSpPr>
            <a:spLocks noGrp="1"/>
          </p:cNvSpPr>
          <p:nvPr>
            <p:ph idx="1"/>
          </p:nvPr>
        </p:nvSpPr>
        <p:spPr/>
        <p:txBody>
          <a:bodyPr>
            <a:normAutofit fontScale="85000" lnSpcReduction="20000"/>
          </a:bodyPr>
          <a:lstStyle/>
          <a:p>
            <a:r>
              <a:rPr lang="en-US" dirty="0"/>
              <a:t>Anything that highlights the Core Values your team demonstrated throughout the season</a:t>
            </a:r>
          </a:p>
          <a:p>
            <a:r>
              <a:rPr lang="en-US" dirty="0"/>
              <a:t>Describe what the team did, but as they say, “a picture is worth 1,000 words”. So include photos as well</a:t>
            </a:r>
          </a:p>
          <a:p>
            <a:r>
              <a:rPr lang="en-US" dirty="0"/>
              <a:t>Team photos should reflect the key areas of the Rubric</a:t>
            </a:r>
          </a:p>
          <a:p>
            <a:r>
              <a:rPr lang="en-US" dirty="0"/>
              <a:t>Photos from an outreach event, team working together on something, team going on an outing</a:t>
            </a:r>
          </a:p>
          <a:p>
            <a:endParaRPr lang="en-US" dirty="0"/>
          </a:p>
        </p:txBody>
      </p:sp>
      <p:sp>
        <p:nvSpPr>
          <p:cNvPr id="5" name="Footer Placeholder 4">
            <a:extLst>
              <a:ext uri="{FF2B5EF4-FFF2-40B4-BE49-F238E27FC236}">
                <a16:creationId xmlns:a16="http://schemas.microsoft.com/office/drawing/2014/main" id="{0AFF0802-5671-CF4D-A293-0E530AB2A1F7}"/>
              </a:ext>
            </a:extLst>
          </p:cNvPr>
          <p:cNvSpPr>
            <a:spLocks noGrp="1"/>
          </p:cNvSpPr>
          <p:nvPr>
            <p:ph type="ftr" sz="quarter" idx="11"/>
          </p:nvPr>
        </p:nvSpPr>
        <p:spPr/>
        <p:txBody>
          <a:bodyPr/>
          <a:lstStyle/>
          <a:p>
            <a:r>
              <a:rPr lang="en-US"/>
              <a:t>Copyright 2021, FLLTutorials.com</a:t>
            </a:r>
            <a:endParaRPr lang="en-US" dirty="0"/>
          </a:p>
        </p:txBody>
      </p:sp>
      <p:sp>
        <p:nvSpPr>
          <p:cNvPr id="6" name="Slide Number Placeholder 5">
            <a:extLst>
              <a:ext uri="{FF2B5EF4-FFF2-40B4-BE49-F238E27FC236}">
                <a16:creationId xmlns:a16="http://schemas.microsoft.com/office/drawing/2014/main" id="{DDB67FFE-55B2-FB4A-916C-E0D047AF897C}"/>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497868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POSTER DESIGN CONNECTED TO TEAM PROJECT</a:t>
            </a:r>
          </a:p>
        </p:txBody>
      </p:sp>
      <p:sp>
        <p:nvSpPr>
          <p:cNvPr id="3" name="Content Placeholder 2"/>
          <p:cNvSpPr>
            <a:spLocks noGrp="1"/>
          </p:cNvSpPr>
          <p:nvPr>
            <p:ph idx="1"/>
          </p:nvPr>
        </p:nvSpPr>
        <p:spPr>
          <a:xfrm>
            <a:off x="257908" y="1545265"/>
            <a:ext cx="3782464" cy="4648200"/>
          </a:xfrm>
        </p:spPr>
        <p:txBody>
          <a:bodyPr>
            <a:normAutofit/>
          </a:bodyPr>
          <a:lstStyle/>
          <a:p>
            <a:r>
              <a:rPr lang="en-US" sz="2400" dirty="0"/>
              <a:t>The Seaford Sea Lions designed their poster to look like the layers of soil and aquafer under Long Island, NY</a:t>
            </a:r>
          </a:p>
          <a:p>
            <a:r>
              <a:rPr lang="en-US" sz="2400" dirty="0"/>
              <a:t>They connected their Core Values poster to the season’s theme/their project</a:t>
            </a:r>
          </a:p>
          <a:p>
            <a:endParaRPr lang="en-US" sz="3200" dirty="0"/>
          </a:p>
        </p:txBody>
      </p:sp>
      <p:sp>
        <p:nvSpPr>
          <p:cNvPr id="4" name="Slide Number Placeholder 3"/>
          <p:cNvSpPr>
            <a:spLocks noGrp="1"/>
          </p:cNvSpPr>
          <p:nvPr>
            <p:ph type="sldNum" sz="quarter" idx="12"/>
          </p:nvPr>
        </p:nvSpPr>
        <p:spPr/>
        <p:txBody>
          <a:bodyPr/>
          <a:lstStyle/>
          <a:p>
            <a:fld id="{5295A1AA-1C1C-1D42-A68A-D4A2E4B47F7A}" type="slidenum">
              <a:rPr lang="en-US" smtClean="0"/>
              <a:t>6</a:t>
            </a:fld>
            <a:endParaRPr lang="en-US"/>
          </a:p>
        </p:txBody>
      </p:sp>
      <p:pic>
        <p:nvPicPr>
          <p:cNvPr id="5" name="Picture 4"/>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4051651" y="1750731"/>
            <a:ext cx="4519293" cy="4374386"/>
          </a:xfrm>
          <a:prstGeom prst="rect">
            <a:avLst/>
          </a:prstGeom>
        </p:spPr>
      </p:pic>
      <p:sp>
        <p:nvSpPr>
          <p:cNvPr id="8" name="Footer Placeholder 7">
            <a:extLst>
              <a:ext uri="{FF2B5EF4-FFF2-40B4-BE49-F238E27FC236}">
                <a16:creationId xmlns:a16="http://schemas.microsoft.com/office/drawing/2014/main" id="{47C6E9C0-357B-EE4C-B0FE-91542EA2DF63}"/>
              </a:ext>
            </a:extLst>
          </p:cNvPr>
          <p:cNvSpPr>
            <a:spLocks noGrp="1"/>
          </p:cNvSpPr>
          <p:nvPr>
            <p:ph type="ftr" sz="quarter" idx="11"/>
          </p:nvPr>
        </p:nvSpPr>
        <p:spPr/>
        <p:txBody>
          <a:bodyPr/>
          <a:lstStyle/>
          <a:p>
            <a:r>
              <a:rPr lang="en-US"/>
              <a:t>Copyright 2021, FLLTutorials.com</a:t>
            </a:r>
            <a:endParaRPr lang="en-US" dirty="0"/>
          </a:p>
        </p:txBody>
      </p:sp>
    </p:spTree>
    <p:extLst>
      <p:ext uri="{BB962C8B-B14F-4D97-AF65-F5344CB8AC3E}">
        <p14:creationId xmlns:p14="http://schemas.microsoft.com/office/powerpoint/2010/main" val="359262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03505-3FC4-D547-81F4-9900C2B9A48F}"/>
              </a:ext>
            </a:extLst>
          </p:cNvPr>
          <p:cNvSpPr>
            <a:spLocks noGrp="1"/>
          </p:cNvSpPr>
          <p:nvPr>
            <p:ph type="title"/>
          </p:nvPr>
        </p:nvSpPr>
        <p:spPr/>
        <p:txBody>
          <a:bodyPr/>
          <a:lstStyle/>
          <a:p>
            <a:r>
              <a:rPr lang="en-US" dirty="0"/>
              <a:t>POSTER DESIGN CONNECTED TO TEAM NAME</a:t>
            </a:r>
          </a:p>
        </p:txBody>
      </p:sp>
      <p:pic>
        <p:nvPicPr>
          <p:cNvPr id="8" name="Content Placeholder 7">
            <a:extLst>
              <a:ext uri="{FF2B5EF4-FFF2-40B4-BE49-F238E27FC236}">
                <a16:creationId xmlns:a16="http://schemas.microsoft.com/office/drawing/2014/main" id="{66885D09-26E8-CE4A-9117-1707BEC8A20C}"/>
              </a:ext>
            </a:extLst>
          </p:cNvPr>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762114" y="1555865"/>
            <a:ext cx="3631607" cy="2432729"/>
          </a:xfrm>
        </p:spPr>
      </p:pic>
      <p:sp>
        <p:nvSpPr>
          <p:cNvPr id="5" name="Footer Placeholder 4">
            <a:extLst>
              <a:ext uri="{FF2B5EF4-FFF2-40B4-BE49-F238E27FC236}">
                <a16:creationId xmlns:a16="http://schemas.microsoft.com/office/drawing/2014/main" id="{B97CA22A-E80A-2841-8D53-59055C8B9593}"/>
              </a:ext>
            </a:extLst>
          </p:cNvPr>
          <p:cNvSpPr>
            <a:spLocks noGrp="1"/>
          </p:cNvSpPr>
          <p:nvPr>
            <p:ph type="ftr" sz="quarter" idx="11"/>
          </p:nvPr>
        </p:nvSpPr>
        <p:spPr/>
        <p:txBody>
          <a:bodyPr/>
          <a:lstStyle/>
          <a:p>
            <a:r>
              <a:rPr lang="en-US"/>
              <a:t>Copyright 2021, FLLTutorials.com</a:t>
            </a:r>
            <a:endParaRPr lang="en-US" dirty="0"/>
          </a:p>
        </p:txBody>
      </p:sp>
      <p:sp>
        <p:nvSpPr>
          <p:cNvPr id="6" name="Slide Number Placeholder 5">
            <a:extLst>
              <a:ext uri="{FF2B5EF4-FFF2-40B4-BE49-F238E27FC236}">
                <a16:creationId xmlns:a16="http://schemas.microsoft.com/office/drawing/2014/main" id="{A89A4FB0-B964-4247-AEC9-F5B1DB7751FC}"/>
              </a:ext>
            </a:extLst>
          </p:cNvPr>
          <p:cNvSpPr>
            <a:spLocks noGrp="1"/>
          </p:cNvSpPr>
          <p:nvPr>
            <p:ph type="sldNum" sz="quarter" idx="12"/>
          </p:nvPr>
        </p:nvSpPr>
        <p:spPr/>
        <p:txBody>
          <a:bodyPr/>
          <a:lstStyle/>
          <a:p>
            <a:fld id="{D57F1E4F-1CFF-5643-939E-217C01CDF565}" type="slidenum">
              <a:rPr lang="en-US" smtClean="0"/>
              <a:pPr/>
              <a:t>7</a:t>
            </a:fld>
            <a:endParaRPr lang="en-US" dirty="0"/>
          </a:p>
        </p:txBody>
      </p:sp>
      <p:pic>
        <p:nvPicPr>
          <p:cNvPr id="9" name="Picture 8">
            <a:extLst>
              <a:ext uri="{FF2B5EF4-FFF2-40B4-BE49-F238E27FC236}">
                <a16:creationId xmlns:a16="http://schemas.microsoft.com/office/drawing/2014/main" id="{98CB32AF-C1B4-4745-8C6B-D53020CD6A65}"/>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2959610" y="4022000"/>
            <a:ext cx="3232915" cy="2424686"/>
          </a:xfrm>
          <a:prstGeom prst="rect">
            <a:avLst/>
          </a:prstGeom>
        </p:spPr>
      </p:pic>
      <p:pic>
        <p:nvPicPr>
          <p:cNvPr id="11" name="Picture 10">
            <a:extLst>
              <a:ext uri="{FF2B5EF4-FFF2-40B4-BE49-F238E27FC236}">
                <a16:creationId xmlns:a16="http://schemas.microsoft.com/office/drawing/2014/main" id="{DA0832AB-ED27-904C-A451-ECCDF9FFAB75}"/>
              </a:ext>
            </a:extLst>
          </p:cNvPr>
          <p:cNvPicPr>
            <a:picLocks noChangeAspect="1"/>
          </p:cNvPicPr>
          <p:nvPr/>
        </p:nvPicPr>
        <p:blipFill rotWithShape="1">
          <a:blip r:embed="rId4" cstate="print">
            <a:extLst>
              <a:ext uri="{28A0092B-C50C-407E-A947-70E740481C1C}">
                <a14:useLocalDpi xmlns:a14="http://schemas.microsoft.com/office/drawing/2010/main"/>
              </a:ext>
            </a:extLst>
          </a:blip>
          <a:srcRect/>
          <a:stretch/>
        </p:blipFill>
        <p:spPr>
          <a:xfrm>
            <a:off x="4704793" y="1555864"/>
            <a:ext cx="3793504" cy="2432729"/>
          </a:xfrm>
          <a:prstGeom prst="rect">
            <a:avLst/>
          </a:prstGeom>
        </p:spPr>
      </p:pic>
      <p:sp>
        <p:nvSpPr>
          <p:cNvPr id="18" name="TextBox 17">
            <a:extLst>
              <a:ext uri="{FF2B5EF4-FFF2-40B4-BE49-F238E27FC236}">
                <a16:creationId xmlns:a16="http://schemas.microsoft.com/office/drawing/2014/main" id="{8F2DF522-B316-A34A-98BF-82434E9CE07C}"/>
              </a:ext>
            </a:extLst>
          </p:cNvPr>
          <p:cNvSpPr txBox="1"/>
          <p:nvPr/>
        </p:nvSpPr>
        <p:spPr>
          <a:xfrm>
            <a:off x="762114" y="3998160"/>
            <a:ext cx="1253705" cy="369332"/>
          </a:xfrm>
          <a:prstGeom prst="rect">
            <a:avLst/>
          </a:prstGeom>
          <a:noFill/>
        </p:spPr>
        <p:txBody>
          <a:bodyPr wrap="square" rtlCol="0">
            <a:spAutoFit/>
          </a:bodyPr>
          <a:lstStyle/>
          <a:p>
            <a:r>
              <a:rPr lang="en-US" dirty="0" err="1"/>
              <a:t>fonetiks</a:t>
            </a:r>
            <a:endParaRPr lang="en-US" dirty="0"/>
          </a:p>
        </p:txBody>
      </p:sp>
      <p:sp>
        <p:nvSpPr>
          <p:cNvPr id="19" name="TextBox 18">
            <a:extLst>
              <a:ext uri="{FF2B5EF4-FFF2-40B4-BE49-F238E27FC236}">
                <a16:creationId xmlns:a16="http://schemas.microsoft.com/office/drawing/2014/main" id="{FA4F5E1B-B773-284D-A4A5-A0E77D20710C}"/>
              </a:ext>
            </a:extLst>
          </p:cNvPr>
          <p:cNvSpPr txBox="1"/>
          <p:nvPr/>
        </p:nvSpPr>
        <p:spPr>
          <a:xfrm>
            <a:off x="6315873" y="5989503"/>
            <a:ext cx="1253705" cy="369332"/>
          </a:xfrm>
          <a:prstGeom prst="rect">
            <a:avLst/>
          </a:prstGeom>
          <a:noFill/>
        </p:spPr>
        <p:txBody>
          <a:bodyPr wrap="square" rtlCol="0">
            <a:spAutoFit/>
          </a:bodyPr>
          <a:lstStyle/>
          <a:p>
            <a:r>
              <a:rPr lang="en-US" dirty="0" err="1"/>
              <a:t>Tacobots</a:t>
            </a:r>
            <a:endParaRPr lang="en-US" dirty="0"/>
          </a:p>
        </p:txBody>
      </p:sp>
      <p:sp>
        <p:nvSpPr>
          <p:cNvPr id="20" name="TextBox 19">
            <a:extLst>
              <a:ext uri="{FF2B5EF4-FFF2-40B4-BE49-F238E27FC236}">
                <a16:creationId xmlns:a16="http://schemas.microsoft.com/office/drawing/2014/main" id="{A0041B60-A052-DE45-ADC1-B23EA40B3BCE}"/>
              </a:ext>
            </a:extLst>
          </p:cNvPr>
          <p:cNvSpPr txBox="1"/>
          <p:nvPr/>
        </p:nvSpPr>
        <p:spPr>
          <a:xfrm>
            <a:off x="7142672" y="3986031"/>
            <a:ext cx="1355626" cy="369332"/>
          </a:xfrm>
          <a:prstGeom prst="rect">
            <a:avLst/>
          </a:prstGeom>
          <a:noFill/>
        </p:spPr>
        <p:txBody>
          <a:bodyPr wrap="square" rtlCol="0">
            <a:spAutoFit/>
          </a:bodyPr>
          <a:lstStyle/>
          <a:p>
            <a:pPr algn="ctr"/>
            <a:r>
              <a:rPr lang="en-US" dirty="0"/>
              <a:t>Brick Dawgs</a:t>
            </a:r>
          </a:p>
        </p:txBody>
      </p:sp>
    </p:spTree>
    <p:extLst>
      <p:ext uri="{BB962C8B-B14F-4D97-AF65-F5344CB8AC3E}">
        <p14:creationId xmlns:p14="http://schemas.microsoft.com/office/powerpoint/2010/main" val="2809824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23957-A55F-1F49-A425-F9E42CC8AEF7}"/>
              </a:ext>
            </a:extLst>
          </p:cNvPr>
          <p:cNvSpPr>
            <a:spLocks noGrp="1"/>
          </p:cNvSpPr>
          <p:nvPr>
            <p:ph type="title"/>
          </p:nvPr>
        </p:nvSpPr>
        <p:spPr/>
        <p:txBody>
          <a:bodyPr/>
          <a:lstStyle/>
          <a:p>
            <a:r>
              <a:rPr lang="en-US" dirty="0"/>
              <a:t>COLORFUL posters</a:t>
            </a:r>
          </a:p>
        </p:txBody>
      </p:sp>
      <p:pic>
        <p:nvPicPr>
          <p:cNvPr id="8" name="Content Placeholder 7">
            <a:extLst>
              <a:ext uri="{FF2B5EF4-FFF2-40B4-BE49-F238E27FC236}">
                <a16:creationId xmlns:a16="http://schemas.microsoft.com/office/drawing/2014/main" id="{E0704537-0EC1-024F-8F59-802A5540F456}"/>
              </a:ext>
            </a:extLst>
          </p:cNvPr>
          <p:cNvPicPr>
            <a:picLocks noGrp="1" noChangeAspect="1"/>
          </p:cNvPicPr>
          <p:nvPr>
            <p:ph idx="1"/>
          </p:nvPr>
        </p:nvPicPr>
        <p:blipFill rotWithShape="1">
          <a:blip r:embed="rId2" cstate="print">
            <a:extLst>
              <a:ext uri="{28A0092B-C50C-407E-A947-70E740481C1C}">
                <a14:useLocalDpi xmlns:a14="http://schemas.microsoft.com/office/drawing/2010/main"/>
              </a:ext>
            </a:extLst>
          </a:blip>
          <a:srcRect/>
          <a:stretch/>
        </p:blipFill>
        <p:spPr>
          <a:xfrm>
            <a:off x="489177" y="1731034"/>
            <a:ext cx="4272951" cy="4002657"/>
          </a:xfrm>
        </p:spPr>
      </p:pic>
      <p:sp>
        <p:nvSpPr>
          <p:cNvPr id="5" name="Footer Placeholder 4">
            <a:extLst>
              <a:ext uri="{FF2B5EF4-FFF2-40B4-BE49-F238E27FC236}">
                <a16:creationId xmlns:a16="http://schemas.microsoft.com/office/drawing/2014/main" id="{B13DE1C3-62DE-E243-B2EA-A365EF921BDA}"/>
              </a:ext>
            </a:extLst>
          </p:cNvPr>
          <p:cNvSpPr>
            <a:spLocks noGrp="1"/>
          </p:cNvSpPr>
          <p:nvPr>
            <p:ph type="ftr" sz="quarter" idx="11"/>
          </p:nvPr>
        </p:nvSpPr>
        <p:spPr/>
        <p:txBody>
          <a:bodyPr/>
          <a:lstStyle/>
          <a:p>
            <a:r>
              <a:rPr lang="en-US"/>
              <a:t>Copyright 2021, FLLTutorials.com</a:t>
            </a:r>
            <a:endParaRPr lang="en-US" dirty="0"/>
          </a:p>
        </p:txBody>
      </p:sp>
      <p:sp>
        <p:nvSpPr>
          <p:cNvPr id="6" name="Slide Number Placeholder 5">
            <a:extLst>
              <a:ext uri="{FF2B5EF4-FFF2-40B4-BE49-F238E27FC236}">
                <a16:creationId xmlns:a16="http://schemas.microsoft.com/office/drawing/2014/main" id="{991B121F-E646-D74F-B7CD-D742654F58DE}"/>
              </a:ext>
            </a:extLst>
          </p:cNvPr>
          <p:cNvSpPr>
            <a:spLocks noGrp="1"/>
          </p:cNvSpPr>
          <p:nvPr>
            <p:ph type="sldNum" sz="quarter" idx="12"/>
          </p:nvPr>
        </p:nvSpPr>
        <p:spPr/>
        <p:txBody>
          <a:bodyPr/>
          <a:lstStyle/>
          <a:p>
            <a:fld id="{D57F1E4F-1CFF-5643-939E-217C01CDF565}" type="slidenum">
              <a:rPr lang="en-US" smtClean="0"/>
              <a:pPr/>
              <a:t>8</a:t>
            </a:fld>
            <a:endParaRPr lang="en-US" dirty="0"/>
          </a:p>
        </p:txBody>
      </p:sp>
      <p:pic>
        <p:nvPicPr>
          <p:cNvPr id="10" name="Picture 9">
            <a:extLst>
              <a:ext uri="{FF2B5EF4-FFF2-40B4-BE49-F238E27FC236}">
                <a16:creationId xmlns:a16="http://schemas.microsoft.com/office/drawing/2014/main" id="{CABB3A34-D581-BB48-B022-DC294472C0B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4825041" y="1731034"/>
            <a:ext cx="3985404" cy="2989053"/>
          </a:xfrm>
          <a:prstGeom prst="rect">
            <a:avLst/>
          </a:prstGeom>
        </p:spPr>
      </p:pic>
      <p:sp>
        <p:nvSpPr>
          <p:cNvPr id="11" name="TextBox 10">
            <a:extLst>
              <a:ext uri="{FF2B5EF4-FFF2-40B4-BE49-F238E27FC236}">
                <a16:creationId xmlns:a16="http://schemas.microsoft.com/office/drawing/2014/main" id="{C15012F5-8731-5142-A71B-58CDF4872FA5}"/>
              </a:ext>
            </a:extLst>
          </p:cNvPr>
          <p:cNvSpPr txBox="1"/>
          <p:nvPr/>
        </p:nvSpPr>
        <p:spPr>
          <a:xfrm>
            <a:off x="4825041" y="5009072"/>
            <a:ext cx="3985404" cy="461665"/>
          </a:xfrm>
          <a:prstGeom prst="rect">
            <a:avLst/>
          </a:prstGeom>
          <a:noFill/>
          <a:ln>
            <a:solidFill>
              <a:srgbClr val="FF0000"/>
            </a:solidFill>
          </a:ln>
        </p:spPr>
        <p:txBody>
          <a:bodyPr wrap="square" rtlCol="0">
            <a:spAutoFit/>
          </a:bodyPr>
          <a:lstStyle/>
          <a:p>
            <a:pPr algn="ctr"/>
            <a:r>
              <a:rPr lang="en-US" sz="2400" dirty="0"/>
              <a:t>Have fun with your posters!</a:t>
            </a:r>
          </a:p>
        </p:txBody>
      </p:sp>
    </p:spTree>
    <p:extLst>
      <p:ext uri="{BB962C8B-B14F-4D97-AF65-F5344CB8AC3E}">
        <p14:creationId xmlns:p14="http://schemas.microsoft.com/office/powerpoint/2010/main" val="115687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A287FC-74AE-5746-AE70-BECD3B0F4F13}"/>
              </a:ext>
            </a:extLst>
          </p:cNvPr>
          <p:cNvSpPr>
            <a:spLocks noGrp="1"/>
          </p:cNvSpPr>
          <p:nvPr>
            <p:ph type="title"/>
          </p:nvPr>
        </p:nvSpPr>
        <p:spPr/>
        <p:txBody>
          <a:bodyPr/>
          <a:lstStyle/>
          <a:p>
            <a:r>
              <a:rPr lang="en-US" dirty="0"/>
              <a:t>CREDITS</a:t>
            </a:r>
          </a:p>
        </p:txBody>
      </p:sp>
      <p:sp>
        <p:nvSpPr>
          <p:cNvPr id="3" name="Content Placeholder 2">
            <a:extLst>
              <a:ext uri="{FF2B5EF4-FFF2-40B4-BE49-F238E27FC236}">
                <a16:creationId xmlns:a16="http://schemas.microsoft.com/office/drawing/2014/main" id="{631262B1-CB22-9445-B253-B9D11CF03252}"/>
              </a:ext>
            </a:extLst>
          </p:cNvPr>
          <p:cNvSpPr>
            <a:spLocks noGrp="1"/>
          </p:cNvSpPr>
          <p:nvPr>
            <p:ph idx="1"/>
          </p:nvPr>
        </p:nvSpPr>
        <p:spPr/>
        <p:txBody>
          <a:bodyPr anchor="t"/>
          <a:lstStyle/>
          <a:p>
            <a:r>
              <a:rPr lang="en-US" sz="2800" dirty="0"/>
              <a:t>This lesson was written by PA’s Finest Robotics Team</a:t>
            </a:r>
          </a:p>
          <a:p>
            <a:r>
              <a:rPr lang="en-US" sz="2800" dirty="0"/>
              <a:t>More lessons for FIRST LEGO League are available at </a:t>
            </a:r>
            <a:r>
              <a:rPr lang="en-US" sz="2800" dirty="0">
                <a:solidFill>
                  <a:srgbClr val="0070C0"/>
                </a:solidFill>
                <a:hlinkClick r:id="rId2"/>
              </a:rPr>
              <a:t>www.flltutorials.com</a:t>
            </a:r>
            <a:endParaRPr lang="en-US" sz="2800" dirty="0">
              <a:solidFill>
                <a:srgbClr val="0070C0"/>
              </a:solidFill>
            </a:endParaRPr>
          </a:p>
          <a:p>
            <a:endParaRPr lang="en-US" sz="2800" dirty="0"/>
          </a:p>
          <a:p>
            <a:endParaRPr lang="en-US" dirty="0"/>
          </a:p>
        </p:txBody>
      </p:sp>
      <p:sp>
        <p:nvSpPr>
          <p:cNvPr id="5" name="Footer Placeholder 4">
            <a:extLst>
              <a:ext uri="{FF2B5EF4-FFF2-40B4-BE49-F238E27FC236}">
                <a16:creationId xmlns:a16="http://schemas.microsoft.com/office/drawing/2014/main" id="{14F25208-B353-F24A-96BF-1D4A675E30C6}"/>
              </a:ext>
            </a:extLst>
          </p:cNvPr>
          <p:cNvSpPr>
            <a:spLocks noGrp="1"/>
          </p:cNvSpPr>
          <p:nvPr>
            <p:ph type="ftr" sz="quarter" idx="11"/>
          </p:nvPr>
        </p:nvSpPr>
        <p:spPr/>
        <p:txBody>
          <a:bodyPr/>
          <a:lstStyle/>
          <a:p>
            <a:r>
              <a:rPr lang="en-US"/>
              <a:t>Copyright 2021, FLLTutorials.com</a:t>
            </a:r>
            <a:endParaRPr lang="en-US" dirty="0"/>
          </a:p>
        </p:txBody>
      </p:sp>
      <p:sp>
        <p:nvSpPr>
          <p:cNvPr id="6" name="Slide Number Placeholder 5">
            <a:extLst>
              <a:ext uri="{FF2B5EF4-FFF2-40B4-BE49-F238E27FC236}">
                <a16:creationId xmlns:a16="http://schemas.microsoft.com/office/drawing/2014/main" id="{439F0430-4E01-8F48-A58B-C93EB2699A08}"/>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10" name="TextBox 9">
            <a:extLst>
              <a:ext uri="{FF2B5EF4-FFF2-40B4-BE49-F238E27FC236}">
                <a16:creationId xmlns:a16="http://schemas.microsoft.com/office/drawing/2014/main" id="{DCC02C36-3BDD-554D-AAA8-3B1C67A71922}"/>
              </a:ext>
            </a:extLst>
          </p:cNvPr>
          <p:cNvSpPr txBox="1"/>
          <p:nvPr/>
        </p:nvSpPr>
        <p:spPr>
          <a:xfrm>
            <a:off x="572568" y="5047077"/>
            <a:ext cx="7989752" cy="830997"/>
          </a:xfrm>
          <a:prstGeom prst="rect">
            <a:avLst/>
          </a:prstGeom>
          <a:noFill/>
        </p:spPr>
        <p:txBody>
          <a:bodyPr wrap="square" rtlCol="0">
            <a:spAutoFit/>
          </a:bodyPr>
          <a:lstStyle/>
          <a:p>
            <a:pPr algn="ctr"/>
            <a:r>
              <a:rPr lang="en-US" sz="2400" dirty="0">
                <a:hlinkClick r:id="rId3"/>
              </a:rPr>
              <a:t>Creative Commons Attribution-NonCommercial-ShareAlike 4.0 International License</a:t>
            </a:r>
            <a:endParaRPr lang="en-US" sz="2400" dirty="0"/>
          </a:p>
        </p:txBody>
      </p:sp>
      <p:pic>
        <p:nvPicPr>
          <p:cNvPr id="11" name="Picture 10">
            <a:extLst>
              <a:ext uri="{FF2B5EF4-FFF2-40B4-BE49-F238E27FC236}">
                <a16:creationId xmlns:a16="http://schemas.microsoft.com/office/drawing/2014/main" id="{FA001F77-6FF9-7E4D-917B-D94578C36AB1}"/>
              </a:ext>
            </a:extLst>
          </p:cNvPr>
          <p:cNvPicPr>
            <a:picLocks noChangeAspect="1"/>
          </p:cNvPicPr>
          <p:nvPr/>
        </p:nvPicPr>
        <p:blipFill>
          <a:blip r:embed="rId4"/>
          <a:stretch>
            <a:fillRect/>
          </a:stretch>
        </p:blipFill>
        <p:spPr>
          <a:xfrm>
            <a:off x="3486559" y="4035813"/>
            <a:ext cx="2552700" cy="889000"/>
          </a:xfrm>
          <a:prstGeom prst="rect">
            <a:avLst/>
          </a:prstGeom>
        </p:spPr>
      </p:pic>
    </p:spTree>
    <p:extLst>
      <p:ext uri="{BB962C8B-B14F-4D97-AF65-F5344CB8AC3E}">
        <p14:creationId xmlns:p14="http://schemas.microsoft.com/office/powerpoint/2010/main" val="121479844"/>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EngineeringJournal" id="{97721FB4-21DC-6D4C-AC10-5E4545120761}" vid="{EB585347-F0B4-B74F-BF80-5185492EFC1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3727</TotalTime>
  <Words>498</Words>
  <Application>Microsoft Macintosh PowerPoint</Application>
  <PresentationFormat>On-screen Show (4:3)</PresentationFormat>
  <Paragraphs>59</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Gill Sans MT</vt:lpstr>
      <vt:lpstr>Wingdings 2</vt:lpstr>
      <vt:lpstr>Dividend</vt:lpstr>
      <vt:lpstr>CORE VALUES POSTER</vt:lpstr>
      <vt:lpstr>MEET THE TEAM</vt:lpstr>
      <vt:lpstr>WHY IS A CORE VALUES POSTER USED?</vt:lpstr>
      <vt:lpstr>Key Sections of A CORE VALUES POSTER</vt:lpstr>
      <vt:lpstr>What can you put in a CORE VALUE POSTER</vt:lpstr>
      <vt:lpstr>POSTER DESIGN CONNECTED TO TEAM PROJECT</vt:lpstr>
      <vt:lpstr>POSTER DESIGN CONNECTED TO TEAM NAME</vt:lpstr>
      <vt:lpstr>COLORFUL posters</vt:lpstr>
      <vt:lpstr>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Sanjay Seshan</dc:creator>
  <cp:lastModifiedBy>Srinivasan Seshan</cp:lastModifiedBy>
  <cp:revision>42</cp:revision>
  <dcterms:created xsi:type="dcterms:W3CDTF">2018-06-09T21:02:33Z</dcterms:created>
  <dcterms:modified xsi:type="dcterms:W3CDTF">2021-07-09T15:37:17Z</dcterms:modified>
</cp:coreProperties>
</file>