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392" r:id="rId3"/>
    <p:sldId id="399" r:id="rId4"/>
    <p:sldId id="390" r:id="rId5"/>
    <p:sldId id="391" r:id="rId6"/>
    <p:sldId id="395" r:id="rId7"/>
    <p:sldId id="396" r:id="rId8"/>
    <p:sldId id="397" r:id="rId9"/>
    <p:sldId id="393" r:id="rId10"/>
    <p:sldId id="39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/>
    <p:restoredTop sz="94650"/>
  </p:normalViewPr>
  <p:slideViewPr>
    <p:cSldViewPr snapToGrid="0" snapToObjects="1">
      <p:cViewPr varScale="1">
        <p:scale>
          <a:sx n="101" d="100"/>
          <a:sy n="101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647DF5E-1337-EC4C-8CA7-FA7CEC0966CA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3D21-080C-4D44-8D11-3C6BB0225BC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C4CB9FC-C8C7-1344-82BE-1A105368013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7/9/21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2CD9E9F-C349-9341-879A-FA6D1C486BDC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3D89214-8A44-FC49-8F44-237794C6E57F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6908C58-080D-8B49-A475-4BAFFCC3ADB3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1917781-4721-C54B-B713-377DE9897CF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07F0C9-91B4-AE46-8912-04E0300F4F53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07C38C-7F97-3546-AF2F-51FFBC44C539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A22C9EA-39EB-964C-8EE8-519F86F882D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Vicky </a:t>
            </a:r>
            <a:r>
              <a:rPr lang="en-US" dirty="0" err="1"/>
              <a:t>Zhai</a:t>
            </a:r>
            <a:r>
              <a:rPr lang="en-US" dirty="0"/>
              <a:t>, 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3"/>
            <a:ext cx="3882368" cy="4353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</a:t>
            </a:r>
            <a:r>
              <a:rPr lang="en-US" sz="2800" i="1" dirty="0">
                <a:solidFill>
                  <a:srgbClr val="FF0000"/>
                </a:solidFill>
              </a:rPr>
              <a:t>METHOD</a:t>
            </a:r>
            <a:r>
              <a:rPr lang="en-US" sz="2800" dirty="0"/>
              <a:t> of doing things that builds character and guides us throughout the whole experience!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283B-F5C1-6C4C-A7F3-73E863F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primary author of this lesson is Vicky </a:t>
            </a:r>
            <a:r>
              <a:rPr lang="en-US" sz="2400" dirty="0" err="1"/>
              <a:t>Zhai</a:t>
            </a:r>
            <a:r>
              <a:rPr lang="en-US" sz="2400" dirty="0"/>
              <a:t> from </a:t>
            </a:r>
            <a:r>
              <a:rPr lang="en-US" sz="2400"/>
              <a:t>FTC 9873. </a:t>
            </a:r>
            <a:r>
              <a:rPr lang="en-US" sz="2400" dirty="0"/>
              <a:t>Additional information from Christopher Haines and Chris Baker was incorporated into the lesson.</a:t>
            </a:r>
          </a:p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5075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Robot Design, Innovation Project and Robot Game are what teams DO.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Core </a:t>
            </a:r>
            <a:r>
              <a:rPr lang="en-US" sz="2800" dirty="0"/>
              <a:t>Values are </a:t>
            </a:r>
            <a:r>
              <a:rPr lang="en-US" sz="3900" i="1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they do it.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2ED70B-F26B-8D43-AE25-9745216A3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 b="62592"/>
          <a:stretch/>
        </p:blipFill>
        <p:spPr>
          <a:xfrm>
            <a:off x="799824" y="1480628"/>
            <a:ext cx="2783041" cy="1286384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940D4-034B-F54B-A004-D048B628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62"/>
          <a:stretch/>
        </p:blipFill>
        <p:spPr>
          <a:xfrm>
            <a:off x="3023466" y="2949442"/>
            <a:ext cx="3440235" cy="15311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073CA8-2F77-F047-A169-47F1D4C1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2" b="2902"/>
          <a:stretch/>
        </p:blipFill>
        <p:spPr>
          <a:xfrm>
            <a:off x="3479064" y="1463821"/>
            <a:ext cx="2783041" cy="1500781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425A-9EDD-1A48-8ABF-4D1AE789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38" b="33121"/>
          <a:stretch/>
        </p:blipFill>
        <p:spPr>
          <a:xfrm>
            <a:off x="6136425" y="1480628"/>
            <a:ext cx="2783041" cy="1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958D-619A-8B49-9590-948DC374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CORE VALUES</a:t>
            </a:r>
          </a:p>
        </p:txBody>
      </p:sp>
      <p:pic>
        <p:nvPicPr>
          <p:cNvPr id="7" name="Content Placeholder 6" descr="Text, timeline&#10;&#10;Description automatically generated with medium confidence">
            <a:extLst>
              <a:ext uri="{FF2B5EF4-FFF2-40B4-BE49-F238E27FC236}">
                <a16:creationId xmlns:a16="http://schemas.microsoft.com/office/drawing/2014/main" id="{E84A2CB4-6A2E-C94D-8E86-7EFC537D4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70" y="1767681"/>
            <a:ext cx="8654496" cy="39885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D0AE-49AF-314B-8F7E-A267EFD5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795A-DCA1-A74A-BE4E-AD6DBB6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Gracious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022" y="2578497"/>
            <a:ext cx="4934307" cy="25108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FIRST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B38CE-58B1-1B42-91E0-BF9D0C72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62" y="2156024"/>
            <a:ext cx="3114253" cy="3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909" y="2396104"/>
            <a:ext cx="4623756" cy="2626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FIRST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8284C-68D4-3142-9CC4-234739B7B5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91" y="2083631"/>
            <a:ext cx="3467820" cy="31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the CORE VALUES 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478" y="1613711"/>
            <a:ext cx="3247329" cy="488184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Look closely at the Rubrics and understand the meaning of each term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your team demonstrate that you understand the Core Value and used it?</a:t>
            </a:r>
            <a:endParaRPr lang="en-US" sz="2000" dirty="0">
              <a:ea typeface="Rockwell"/>
              <a:cs typeface="Rockwell"/>
              <a:sym typeface="Rockwel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22C8C1B-A6C2-8547-A135-3E6947EB7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r="26321"/>
          <a:stretch/>
        </p:blipFill>
        <p:spPr>
          <a:xfrm>
            <a:off x="337345" y="1477178"/>
            <a:ext cx="4870585" cy="47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COOPERTITION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543" y="1640815"/>
            <a:ext cx="4205206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Why is it important?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It encourages learning from your teammates, competitors, and mentors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It is what makes the FIRST program different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Many ways to show </a:t>
            </a:r>
            <a:r>
              <a:rPr lang="en-US" sz="1600" dirty="0" err="1">
                <a:solidFill>
                  <a:schemeClr val="tx2"/>
                </a:solidFill>
              </a:rPr>
              <a:t>Coopertition</a:t>
            </a:r>
            <a:endParaRPr lang="en-US" sz="1600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Lending a team a part if they need it, even if it helps them to score higher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Inviting teams to your house to teach them how to make better projects and teach them your robotics skills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You don’t solve the challenge for them and provide solutions. Instead, you inspire them and show them how to discover their own solutions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749" y="2198628"/>
            <a:ext cx="4094673" cy="30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OUTREACH ACTIVITES?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46" y="1710911"/>
            <a:ext cx="4023560" cy="4350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Give back to the community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knowledge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passion for FIRST and STEM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Encourage other students and adults to participate in FIRST</a:t>
            </a: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27044-D574-3C44-8D7B-98AB500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103EA-FB29-462A-8B24-90C8E52DE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506" y="2132575"/>
            <a:ext cx="4243167" cy="3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CORE VALUES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929041" cy="4353215"/>
          </a:xfrm>
        </p:spPr>
        <p:txBody>
          <a:bodyPr>
            <a:normAutofit/>
          </a:bodyPr>
          <a:lstStyle/>
          <a:p>
            <a:r>
              <a:rPr lang="en-US" sz="2800" dirty="0"/>
              <a:t>Judges may ask you to do a team activity if this is required in your region</a:t>
            </a:r>
          </a:p>
          <a:p>
            <a:r>
              <a:rPr lang="en-US" sz="2800" dirty="0"/>
              <a:t>If your region requires a Core Values poster, you may be asked to present this in a short presentation</a:t>
            </a:r>
          </a:p>
          <a:p>
            <a:r>
              <a:rPr lang="en-US" sz="2800" dirty="0"/>
              <a:t>Judges will ask questions to help them fill in the rubric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BEAD0-BE60-DE4A-BA94-A45B0074F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152" y="4071667"/>
            <a:ext cx="2764974" cy="183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F39AE-44AD-2343-9108-94B741C5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151" y="1686912"/>
            <a:ext cx="2772365" cy="20792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7F68-526A-6348-98A4-F42D4A58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55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4522</TotalTime>
  <Words>479</Words>
  <Application>Microsoft Macintosh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Noto Sans Symbols</vt:lpstr>
      <vt:lpstr>Wingdings</vt:lpstr>
      <vt:lpstr>Wingdings 2</vt:lpstr>
      <vt:lpstr>Dividend</vt:lpstr>
      <vt:lpstr>Introduction to Core Values</vt:lpstr>
      <vt:lpstr>Core values</vt:lpstr>
      <vt:lpstr>FIRST CORE VALUES</vt:lpstr>
      <vt:lpstr>Gracious professionalism</vt:lpstr>
      <vt:lpstr>Coopertition</vt:lpstr>
      <vt:lpstr>TERMS USED in the CORE VALUES RUBRIC</vt:lpstr>
      <vt:lpstr>Displaying COOPERTITION is important</vt:lpstr>
      <vt:lpstr>WHY DO OUTREACH ACTIVITES?</vt:lpstr>
      <vt:lpstr>JUDGING CORE VALUES - OVERVIEW</vt:lpstr>
      <vt:lpstr>MOST IMPORTANT: Embrace CORE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44</cp:revision>
  <dcterms:created xsi:type="dcterms:W3CDTF">2018-06-09T21:02:33Z</dcterms:created>
  <dcterms:modified xsi:type="dcterms:W3CDTF">2021-07-09T15:27:30Z</dcterms:modified>
</cp:coreProperties>
</file>