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332" r:id="rId9"/>
    <p:sldId id="333" r:id="rId10"/>
    <p:sldId id="319" r:id="rId11"/>
    <p:sldId id="334" r:id="rId12"/>
    <p:sldId id="335" r:id="rId13"/>
    <p:sldId id="33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2" autoAdjust="0"/>
    <p:restoredTop sz="91338"/>
  </p:normalViewPr>
  <p:slideViewPr>
    <p:cSldViewPr snapToGrid="0" snapToObjects="1">
      <p:cViewPr varScale="1">
        <p:scale>
          <a:sx n="108" d="100"/>
          <a:sy n="108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121E-158B-2547-91CF-06B0595D39D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627-E632-4043-BB8C-29C1F0F7BA8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3DAB-66B0-ED43-9720-0720E7DCA47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3E3-73E5-9544-B67E-A3867C52579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B9A0-2FF4-8F44-8A26-895E4EE6381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641-5090-3F4D-AA23-E72E551EA3A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4E77-9A3B-044C-908A-E4BAA6BF37A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BE2C-AA91-0E4E-B54B-A55382B28DD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FC82-7073-8E40-8B9E-79B8692FC0C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F56-6CF6-4D4F-9055-BEF6485FBE9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0291-0C79-844E-A85D-CD02FC55ABA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C5-8F2E-514F-A504-08D09359C6A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7313-E8AD-E343-A1A1-12867360E54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F4C-7779-064C-BFF0-B3D11FEDE9B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8B36-DCCF-7B41-BC3F-207888E573A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D98-38F5-BA40-9A74-BBA6B88BC9B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CADF-7F9D-6444-9D6B-B893E449C9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DB10-BB35-8D47-AC34-3A360DBA3A8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14F3-30AA-5142-8B15-38B02DE8F89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D7DE-4AC9-8C4A-B208-A59126CE63E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7CB1-50CD-7742-8A41-A52EDDA4455A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39A1-7B0A-9042-977E-0A55F3DAE5B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3AEE-E0BA-B34D-910D-3D212963559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A35-6991-7641-8F86-F83501B3AF3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DF-73CE-464F-8C9C-A90F5D08655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F613-E807-9C4A-8451-FCDC9AB5280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C1FA-F6D3-0342-ABB3-8066771898E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DD9B-2982-D643-A3B9-D1B357FB6C1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EDD-760B-BB41-8559-E3DF0C4DED4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5CA-51AC-E84E-BD42-DD54128F068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E16-8DAE-0D44-BBEC-C7E6F729055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5F15-0A2C-DE47-A934-32136D5A73C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9AE9-A687-5945-A977-405DB88473F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4687-68EB-7E4C-BF40-1469E3947BC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CF0-C64E-1F4F-B09F-6C325F343EE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34E3-9E38-9D46-9CE4-B3B1877E195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CB8-1762-2C41-A3DB-52F18716B01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9870-D833-9B4F-BE4A-67696756E36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92B-FD8A-144C-B348-419B3546434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E9D6-1755-4249-94A6-06144C2C383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C27-A5E9-FF45-ABB0-47AE9DA0246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ECB-CB06-9D4F-959A-7CC46EC9461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FAF5-EF94-2447-BFE4-93A2145B219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260F-23CB-7347-A86C-0ACBE31B1FD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E3-654F-6249-8943-6438A0141F7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F1C2-51D8-F541-BBBD-97213E536FA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0B2C-880D-9B4A-9931-3D9C908229E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E724-AC17-8A48-9F52-0C4EED1D5BD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1621-4804-C345-A264-38A674F2C95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884-80C5-014F-97A9-868A4D0121D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B34B-D1C6-F546-B855-02C2D3DE17A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6E52-FC5B-0546-962B-4C6D386BE6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29E-D0D8-7948-ADA8-2253569768F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AF7E-E759-C54A-A557-6D5FB1A5522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0B9D-EBA0-C844-93DA-BE7A0874E7A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EA8-EE20-3044-A984-F6834CA6CADE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C832-A982-934C-9BE3-0AF6026399A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2FA-9829-A64A-8198-EC99DF87856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0D3-C3AC-8641-BD32-63096CE6CFC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D311-C8AD-A049-9FA0-048C2E682EF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072-C8F6-4347-AB42-3DC8D31549E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E79B-A4B6-E84A-9F1F-A7ACB083C39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2DF-E856-9C4C-AB09-04C9CFF867E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4ED7C4-6E6A-F242-8F9F-C3C915A68DF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A8DE0-F8FF-4241-A005-4F1CD3D77E29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AA2A-AA75-B843-900B-87EA590C52A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5E3D3E-AED7-5F42-B6C8-DDCE817F104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5357CE-A5BD-E041-9504-45A74704360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643BAD9-3869-E243-B73A-200A64FB09E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EB53819-77DF-BF44-AD32-31B4D9C96BF9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45E531-7B60-224A-B6F9-7AF4645FA46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A5ACF01-313D-2442-87BE-99C4CB73044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FD307F2-6572-A643-8B42-31492DD0068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5CC152-030B-4941-B126-0B04D9DA798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549D-8A3B-5F48-A7B7-E042422220D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A50E-8038-C649-84AB-517079821D7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C764A0-7441-4447-B6DA-E3E98A22DFC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B45F35-0940-A94D-B870-5C1AAA69972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221B-4062-8942-91D4-98D51FA1D19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E9F83DE-42DA-C347-BB9C-438ECECC787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B23B7E4-4361-744E-A524-0E6EC677C01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2D98-AA08-5043-BA5F-37BFFF22F67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8A3B88-C298-534D-B711-F3A28F207B56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,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INCREASING EFFICIENCY IN THE ROBOT GAME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D203-B5EE-8944-B5BB-A3D90FA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1E4D-6D88-DE49-B319-7B0F243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32770" cy="4353215"/>
          </a:xfrm>
        </p:spPr>
        <p:txBody>
          <a:bodyPr>
            <a:normAutofit/>
          </a:bodyPr>
          <a:lstStyle/>
          <a:p>
            <a:r>
              <a:rPr lang="en-US" sz="2800" i="1" dirty="0"/>
              <a:t>FIRST</a:t>
            </a:r>
            <a:r>
              <a:rPr lang="en-US" sz="2800" dirty="0"/>
              <a:t> LEGO League robot runs only last 2 mins and 30 seconds</a:t>
            </a:r>
          </a:p>
          <a:p>
            <a:r>
              <a:rPr lang="en-US" sz="2800" dirty="0"/>
              <a:t>How do some teams manage to complete so many missions in that time while others do not?</a:t>
            </a:r>
          </a:p>
          <a:p>
            <a:r>
              <a:rPr lang="en-US" sz="2800" dirty="0"/>
              <a:t>This lessons shares some tips to increase your robot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70FD-34E2-744E-BA77-8D73855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A512-AB0C-8F41-AC98-BD12528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D44-8BD1-A04C-8E99-039585E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MISSIONS together into a single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AFA4-E8EB-C84A-9D48-03F62DF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Your robot game strategy is important. Before you begin, think about which mission might be grouped together in a single </a:t>
            </a:r>
            <a:r>
              <a:rPr lang="en-US" sz="2800" dirty="0" err="1"/>
              <a:t>lauch</a:t>
            </a:r>
            <a:endParaRPr lang="en-US" sz="2800" dirty="0"/>
          </a:p>
          <a:p>
            <a:r>
              <a:rPr lang="en-US" sz="2800" dirty="0"/>
              <a:t>Completing many missions every time you leave the Launch Area avoids time wasted in Home.</a:t>
            </a:r>
          </a:p>
          <a:p>
            <a:r>
              <a:rPr lang="en-US" sz="2800" dirty="0"/>
              <a:t>However, if something goes wrong in that run, you will lose a lot of points</a:t>
            </a:r>
          </a:p>
          <a:p>
            <a:r>
              <a:rPr lang="en-US" sz="2800" dirty="0"/>
              <a:t>Therefore, you have to make sure that all your robot runs are reliable if you plan to combine many missions</a:t>
            </a:r>
          </a:p>
          <a:p>
            <a:pPr lvl="1"/>
            <a:r>
              <a:rPr lang="en-US" sz="2400" dirty="0"/>
              <a:t>See 8 lessons related to Robot Reliability on </a:t>
            </a:r>
            <a:r>
              <a:rPr lang="en-US" sz="2400" dirty="0" err="1"/>
              <a:t>FLLTutorials.com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10CAF-EA08-794F-AF64-1583B9BF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39A28-69FB-9F44-96C5-5621BA47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" dirty="0"/>
              <a:t>MINIMIZE ATTACHMENTS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en-US" sz="2800" dirty="0"/>
              <a:t>Attachment changes generally cost a lot of time</a:t>
            </a:r>
          </a:p>
          <a:p>
            <a:r>
              <a:rPr lang="en-US" sz="2800" dirty="0"/>
              <a:t>Students also tend to make mistakes during the attachment changes when they are nervous during a robot match</a:t>
            </a:r>
          </a:p>
          <a:p>
            <a:r>
              <a:rPr lang="en-US" sz="2800" dirty="0"/>
              <a:t>Minimizing the number of attachments and changes needed in Home will help</a:t>
            </a:r>
          </a:p>
          <a:p>
            <a:r>
              <a:rPr lang="en-US" sz="2800" dirty="0"/>
              <a:t>Try to think of ways in which a single attachment might serve more than one 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A851-5F0C-A145-A6DD-24E5D50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 Attachments/everything on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8A8C-3B59-2840-AFD2-8F964BFD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One approach is to have no attachment changes at all!</a:t>
            </a:r>
          </a:p>
          <a:p>
            <a:pPr lvl="1"/>
            <a:r>
              <a:rPr lang="en-US" sz="2400" dirty="0"/>
              <a:t>Depending upon the season, this might be possible.</a:t>
            </a:r>
          </a:p>
          <a:p>
            <a:pPr lvl="1"/>
            <a:r>
              <a:rPr lang="en-US" sz="2400" dirty="0"/>
              <a:t>Either have one set of attachments on that complete all/most missions</a:t>
            </a:r>
          </a:p>
          <a:p>
            <a:pPr lvl="1"/>
            <a:r>
              <a:rPr lang="en-US" sz="2400" dirty="0"/>
              <a:t>Or have the approach of only taking off attachments from the robot (never adding anything new)</a:t>
            </a:r>
          </a:p>
          <a:p>
            <a:r>
              <a:rPr lang="en-US" sz="2800" dirty="0"/>
              <a:t>A lot of missions tend to be one action (e.g. push or lift).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72BD-0C11-4041-8BF1-23D0347F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3276-3B8D-1144-B63F-5846E89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2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MAKE CHANGES in HOME FASTER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20895" cy="4664942"/>
          </a:xfrm>
        </p:spPr>
        <p:txBody>
          <a:bodyPr>
            <a:normAutofit/>
          </a:bodyPr>
          <a:lstStyle/>
          <a:p>
            <a:pPr>
              <a:buSzPts val="2400"/>
            </a:pPr>
            <a:r>
              <a:rPr lang="en-US" sz="2400" dirty="0"/>
              <a:t>Make adding and taking off attachments as easy as possible to save time</a:t>
            </a:r>
          </a:p>
          <a:p>
            <a:pPr lvl="1">
              <a:buSzPts val="2400"/>
            </a:pPr>
            <a:r>
              <a:rPr lang="en-US" sz="1800" dirty="0"/>
              <a:t>Using friction pegs to add attachments takes time</a:t>
            </a:r>
          </a:p>
          <a:p>
            <a:pPr lvl="1">
              <a:buSzPts val="2400"/>
            </a:pPr>
            <a:r>
              <a:rPr lang="en-US" sz="1800" dirty="0"/>
              <a:t>Attaching directly to a motor can take time</a:t>
            </a:r>
          </a:p>
          <a:p>
            <a:pPr lvl="1">
              <a:buSzPts val="2400"/>
            </a:pPr>
            <a:r>
              <a:rPr lang="en-US" sz="1800" dirty="0"/>
              <a:t>Think about how to slide on and lock attachments in place quickly</a:t>
            </a:r>
            <a:endParaRPr lang="en-US" sz="2400" dirty="0"/>
          </a:p>
          <a:p>
            <a:pPr>
              <a:buSzPts val="2400"/>
            </a:pPr>
            <a:r>
              <a:rPr lang="en-US" sz="2400" dirty="0"/>
              <a:t>Practice the changes again and again with your teammates to reduce time spent in Home</a:t>
            </a:r>
          </a:p>
          <a:p>
            <a:pPr>
              <a:buSzPts val="2400"/>
            </a:pPr>
            <a:r>
              <a:rPr lang="en-US" sz="2400" dirty="0"/>
              <a:t>Many teams struggle to align their robot in Launch Area</a:t>
            </a:r>
          </a:p>
          <a:p>
            <a:pPr lvl="1">
              <a:buSzPts val="2400"/>
            </a:pPr>
            <a:r>
              <a:rPr lang="en-US" sz="1800" dirty="0"/>
              <a:t>Think about how you can either pick just one location for every launch</a:t>
            </a:r>
          </a:p>
          <a:p>
            <a:pPr lvl="1">
              <a:buSzPts val="2400"/>
            </a:pPr>
            <a:r>
              <a:rPr lang="en-US" sz="1800" dirty="0"/>
              <a:t>Or avoid needing an exact location for a launch (e.g. robot finds lines or aligns immediately after a launch)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F9E2-548A-16DD-86AF-30504C11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</a:t>
            </a:r>
            <a:r>
              <a:rPr lang="en-US" dirty="0"/>
              <a:t> ON/OFF ATTACHMENTS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E4DAE-EE34-8599-707E-77B310F7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61C4-B5DF-1249-74D1-E38A9431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 descr="A close up of a toy car&#10;&#10;Description automatically generated">
            <a:extLst>
              <a:ext uri="{FF2B5EF4-FFF2-40B4-BE49-F238E27FC236}">
                <a16:creationId xmlns:a16="http://schemas.microsoft.com/office/drawing/2014/main" id="{630243B7-A82D-2757-20DB-9C60F0D7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1" b="12639"/>
          <a:stretch/>
        </p:blipFill>
        <p:spPr>
          <a:xfrm>
            <a:off x="191900" y="3557889"/>
            <a:ext cx="3579295" cy="2532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3E66E-BFAA-DCAE-A509-FA65D5A0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65" y="1529120"/>
            <a:ext cx="5633135" cy="27433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263CB7-3E56-A507-F8DB-FFDF4329F075}"/>
              </a:ext>
            </a:extLst>
          </p:cNvPr>
          <p:cNvCxnSpPr>
            <a:cxnSpLocks/>
          </p:cNvCxnSpPr>
          <p:nvPr/>
        </p:nvCxnSpPr>
        <p:spPr>
          <a:xfrm flipH="1">
            <a:off x="2933205" y="3181418"/>
            <a:ext cx="2400090" cy="1402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771667-9685-9247-69D2-DCCFF0410CE9}"/>
              </a:ext>
            </a:extLst>
          </p:cNvPr>
          <p:cNvSpPr txBox="1">
            <a:spLocks/>
          </p:cNvSpPr>
          <p:nvPr/>
        </p:nvSpPr>
        <p:spPr>
          <a:xfrm>
            <a:off x="3931577" y="4136395"/>
            <a:ext cx="3489941" cy="1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2400" dirty="0"/>
              <a:t>Drop on attachments</a:t>
            </a:r>
          </a:p>
          <a:p>
            <a:pPr marL="114300" indent="0">
              <a:buNone/>
            </a:pPr>
            <a:r>
              <a:rPr lang="en-US" sz="2400" dirty="0"/>
              <a:t>Connects to the gears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tutorial was created by Sanjay and Arvind Seshan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More lessons at </a:t>
            </a:r>
            <a:r>
              <a:rPr lang="en-US" sz="2000" dirty="0">
                <a:hlinkClick r:id="rId3"/>
              </a:rPr>
              <a:t>www.ev3lessons.com,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www.primelessons.org</a:t>
            </a:r>
            <a:r>
              <a:rPr lang="en-US" sz="2000" dirty="0"/>
              <a:t>, and </a:t>
            </a:r>
            <a:r>
              <a:rPr lang="en-US" sz="2000" dirty="0">
                <a:hlinkClick r:id="rId5"/>
              </a:rPr>
              <a:t>www.flltutorials.com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719" y="431053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27168</TotalTime>
  <Words>515</Words>
  <Application>Microsoft Macintosh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INCREASING EFFICIENCY IN THE ROBOT GAME</vt:lpstr>
      <vt:lpstr>OBJECTIVES</vt:lpstr>
      <vt:lpstr>GROUP MISSIONS together into a single Run</vt:lpstr>
      <vt:lpstr>MINIMIZE ATTACHMENTS</vt:lpstr>
      <vt:lpstr>No Attachments/everything on the robot</vt:lpstr>
      <vt:lpstr>MAKE CHANGES in HOME FASTER</vt:lpstr>
      <vt:lpstr>EaSY ON/OFF ATTACHMENTS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255</cp:revision>
  <cp:lastPrinted>2016-08-04T16:20:00Z</cp:lastPrinted>
  <dcterms:created xsi:type="dcterms:W3CDTF">2014-10-28T21:59:38Z</dcterms:created>
  <dcterms:modified xsi:type="dcterms:W3CDTF">2023-05-30T01:05:41Z</dcterms:modified>
</cp:coreProperties>
</file>