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6" autoAdjust="0"/>
    <p:restoredTop sz="91479"/>
  </p:normalViewPr>
  <p:slideViewPr>
    <p:cSldViewPr snapToGrid="0" snapToObjects="1">
      <p:cViewPr varScale="1">
        <p:scale>
          <a:sx n="108" d="100"/>
          <a:sy n="108" d="100"/>
        </p:scale>
        <p:origin x="12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E098-8E7E-E748-B9C2-238344C5E49A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03E1-51E2-1545-AEC3-8115E337505C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59-088C-6D45-9585-AF07BD8CDC6F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5A4-1CFF-A34F-A3B1-4F598ED1B4FC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A6CA-9875-254E-815B-B2EED9AB7539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7F94-1900-8247-A2F1-E23E164981A7}" type="datetime1">
              <a:rPr lang="en-US" smtClean="0"/>
              <a:t>8/4/23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FCFA-DF70-A143-9847-F82F3692D4E1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BDBB-58C3-B743-8E19-D1480484DF66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22C3-EEC5-8048-A24E-8C52C6EAEC4F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685-BC1A-7741-B2A3-DD76FD870FED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606B-4BC4-5D42-B904-52E77F56AE3A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DC6-3DCA-2D4E-922B-919CBC5768B0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283-A777-DE46-B315-0741F4B5BC55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64F9-8352-3740-883B-86170CD56BAB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684-9227-B74A-A49B-969C7EA21A2A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258-FECB-AB47-B27E-0438EBB8623E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D875-7429-BB43-B488-E3737DFB5A60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12D5-D1B9-184B-82CF-500CB724D52A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744B-C965-AF4E-8345-44C6D15CD3DC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51DA-0F21-FB44-B8D6-FAD7DD250FF0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83E-1BBE-2348-BE82-969E0FB77CF1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15D6-CDC5-394A-9022-00D2B0A83AA5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2F63-2B78-8641-B94E-8B50B2295968}" type="datetime1">
              <a:rPr lang="en-US" smtClean="0"/>
              <a:t>8/4/23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74E6-44FC-F04A-8531-19B4C0A68146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7889-6476-254A-9DD4-AC39F309BA62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D84C-25A7-6A41-A9A1-F9718E21818E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294-81D7-F147-BCAA-E05F560EEF4F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98A3-3DC0-5244-BD3A-A0DD5E5187B5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1E44-1111-1B4B-9D45-4AC00C4D46C8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7960-6F1D-B643-9101-EFE44209D70E}" type="datetime1">
              <a:rPr lang="en-US" smtClean="0"/>
              <a:t>8/4/23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C97F-9B37-EA45-BF7B-43A90EC29BDF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4FD2-F218-2A4F-A1F8-A44B60E10DAF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F199-FC72-AB43-A107-2ED52BA19A2C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3D9-08BE-D748-9D1E-68665718459B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B6C6-24A6-5946-BF87-57005B0BDECC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FC2B-1610-A243-8734-46B311A34110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51FC-F5D3-A945-96FC-EE6363CA735C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B29-D403-2A45-A5FB-D8B528308C77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4914-5820-F543-9CEB-5AFE29314B5A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4D2-11FB-3F47-ADA0-A20DBEC12F63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F8B8-E343-1145-A619-C725947F71B3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8BD8-A779-2945-8B0A-F039F412BCD1}" type="datetime1">
              <a:rPr lang="en-US" smtClean="0"/>
              <a:t>8/4/23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3E0-55C5-C442-9076-C5C105ADB279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E955-AEDE-2241-9876-C1FA3DFAE0EC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CC-DAFA-0F4A-8C45-74FC16B80795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BED3-152B-9040-9A0E-2FB5E21846D2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A667-6BDD-9145-9DA5-EFF5805ED8F5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82B-C0CC-3C46-AD9C-424BC3C57F9E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764A-CB64-0845-AF5A-A8DD4F9AB271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DD70-6416-6542-B01C-13AD85AA25B2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CAB7-768E-4E48-9864-FC0C655C6C88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FFA-C664-7347-9780-50DD28933850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A9D8-A46D-1D46-8D26-004FF28F8F27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66C6-21B4-2949-A47D-9B72A0836489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3733-CD67-5247-9AC9-AB0AA23997B8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ED8-E132-5E43-AFE5-4D996BF2EB20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1643-5DEE-524B-B627-8603FDBC692B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3822-4A34-0846-96B3-71EF56549451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AF88-CCA3-0241-A75D-503296BF0812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F93-0F0C-4C48-B435-B39030CAABDB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9357-1192-9140-B1AB-5C86178261B6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F8DF-753D-6B4D-8C09-433141EEE626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7B-35B7-C641-8E59-D96FEF548905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C8CEDC-531D-B54D-BFAC-1264FA31058C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A9D902-1885-8442-B5E0-3CF4B9E39A90}" type="datetime1">
              <a:rPr lang="en-US" smtClean="0"/>
              <a:t>8/4/23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8/4/23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074F-3DB1-AB42-87C2-27DE1C2A3079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C7F2D6C-935F-414C-8695-4A2347762F1C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1FF363F-E439-E84C-8253-A2235E0D1366}" type="datetime1">
              <a:rPr lang="en-US" smtClean="0"/>
              <a:t>8/4/23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C486C1-F8EE-A744-9ACE-59C6FDB8CAB2}" type="datetime1">
              <a:rPr lang="en-US" smtClean="0"/>
              <a:t>8/4/23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1925913-DDF3-EB4C-B864-40548AF9041A}" type="datetime1">
              <a:rPr lang="en-US" smtClean="0"/>
              <a:t>8/4/23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335E7-D28C-5948-88A8-EB957709F670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407FAE7-8621-D84D-BEBD-6B34E3C004CB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90B10B0-FB6F-9447-9B4A-180B36EF0EAB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7009A3-1C52-634B-93D0-183D43D1AB03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0BE-28CB-D949-A880-B5689942F69A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1EC9-8072-2C41-A6DA-57FC27E5117F}" type="datetime1">
              <a:rPr lang="en-US" smtClean="0"/>
              <a:t>8/4/23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62CADC2-3254-6146-9613-0402D9799241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2A2535-6B74-2949-BB4D-C8CCC2E7BA50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E998-9442-A34C-91A9-DBA05648CD92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B4CC43-88A6-4F49-9573-ED49E165B1B9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CC6AF4D-0A6F-0943-8224-CB6EF68885CA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65D1-E182-3145-A4F1-39D5CC2E5182}" type="datetime1">
              <a:rPr lang="en-US" smtClean="0"/>
              <a:t>8/4/23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9D3FB8-1CBC-A244-8FFF-66C8BE8CCE20}" type="datetime1">
              <a:rPr lang="en-US" smtClean="0"/>
              <a:t>8/4/23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Consolidated judging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regions in FIRST LEGO League should have moved to the 30-minute judging format</a:t>
            </a:r>
          </a:p>
          <a:p>
            <a:r>
              <a:rPr lang="en-US" dirty="0"/>
              <a:t>Instead of teams having to move from room-to-room, all judging happens in one room </a:t>
            </a:r>
          </a:p>
          <a:p>
            <a:pPr marL="305435" indent="-305435"/>
            <a:r>
              <a:rPr lang="en-US" dirty="0"/>
              <a:t>Your team will have a 30-minute single judging slot that covers Robot Design, Project, and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Consolidated judging?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4063006" y="1761893"/>
            <a:ext cx="4507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will enter the room, introduce themselves and then proceed to present their Innovation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session will then proceed according to the flowchart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 can transition to the next presentation on their own or the judges will keep track of the time and move the conversation to the next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give a 5 min presentation for Innovation Project and Robot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Values is a time for judges to ask questions (no presentation). Core Values judges will be judging during the Team Welcome, Innovation Project and Robot Design as well</a:t>
            </a:r>
          </a:p>
        </p:txBody>
      </p:sp>
      <p:pic>
        <p:nvPicPr>
          <p:cNvPr id="8" name="Content Placeholder 7" descr="A diagram of a team&#10;&#10;Description automatically generated">
            <a:extLst>
              <a:ext uri="{FF2B5EF4-FFF2-40B4-BE49-F238E27FC236}">
                <a16:creationId xmlns:a16="http://schemas.microsoft.com/office/drawing/2014/main" id="{1CE79044-1DF6-C3F0-4DAD-F15EC36B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6" y="1658837"/>
            <a:ext cx="3323537" cy="4354513"/>
          </a:xfrm>
        </p:spPr>
      </p:pic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will fill in all three rubrics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2F13462-131A-A920-E7CE-3CAFD004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564731"/>
            <a:ext cx="3606214" cy="2940361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874DA325-FB95-AB38-3FBD-D9DD3546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7" y="2506143"/>
            <a:ext cx="3695870" cy="2940361"/>
          </a:xfrm>
          <a:prstGeom prst="rect">
            <a:avLst/>
          </a:prstGeom>
        </p:spPr>
      </p:pic>
      <p:pic>
        <p:nvPicPr>
          <p:cNvPr id="6" name="Picture 5" descr="A pink and black survey&#10;&#10;Description automatically generated">
            <a:extLst>
              <a:ext uri="{FF2B5EF4-FFF2-40B4-BE49-F238E27FC236}">
                <a16:creationId xmlns:a16="http://schemas.microsoft.com/office/drawing/2014/main" id="{E9941891-65FD-4969-BDFF-7CDC552E4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02" y="3271267"/>
            <a:ext cx="4083597" cy="28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 efficient. </a:t>
            </a:r>
            <a:r>
              <a:rPr lang="en-US" sz="1800" dirty="0"/>
              <a:t>Timing starts as soon as you enter the room. Since project is first, be ready to go with costumes, props, etc. Minimize set up time.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prepared. </a:t>
            </a:r>
            <a:r>
              <a:rPr lang="en-US" sz="1800" dirty="0"/>
              <a:t>Have everything ready for Robot and Core Values Presentations so that it is quick and easy to switch to the next presentation. Consider having everything on one cart.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ready to explain. </a:t>
            </a:r>
            <a:r>
              <a:rPr lang="en-US" sz="1800" dirty="0"/>
              <a:t>There is no robot game table. Prepare to explain your process, not show your runs. (Take a look at the lesson on </a:t>
            </a:r>
            <a:r>
              <a:rPr lang="en-US" sz="1800" dirty="0" err="1"/>
              <a:t>FLLTutorials</a:t>
            </a:r>
            <a:r>
              <a:rPr lang="en-US" sz="1800" dirty="0"/>
              <a:t> for additional tips.)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Have a plan and communicate well. </a:t>
            </a:r>
            <a:r>
              <a:rPr lang="en-US" sz="1800" dirty="0"/>
              <a:t>Make sure that you communicate everything you want to in your presentation time. Use the rubrics as your guide. 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Leave a summary sheet if allowed. </a:t>
            </a:r>
            <a:r>
              <a:rPr lang="en-US" sz="1800" dirty="0"/>
              <a:t>If you are allowed to leave documentation, include some highlights about your robot, project and core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consolidated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Easier for teams as they do not need to find their next room</a:t>
            </a:r>
          </a:p>
          <a:p>
            <a:pPr marL="305435" indent="-305435"/>
            <a:r>
              <a:rPr lang="en-US" dirty="0"/>
              <a:t>Gives a chance for teams to get to know their judges better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Judges can evaluate throughout the session this allows judges from each core area to evaluate and ask questions. </a:t>
            </a:r>
            <a:endParaRPr lang="en-US" strike="sngStrike" dirty="0"/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During deliberations, the judges can advocate for the teams with a deeper understanding of each of the core areas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Improved judging and training due to having to recruit less judges</a:t>
            </a:r>
          </a:p>
          <a:p>
            <a:r>
              <a:rPr lang="en-US" dirty="0"/>
              <a:t>Teams still get all the presentation time they would get in individual/separated judging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18419</TotalTime>
  <Words>539</Words>
  <Application>Microsoft Macintosh PowerPoint</Application>
  <PresentationFormat>On-screen Show 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Consolidated judging</vt:lpstr>
      <vt:lpstr>What is consolidated judging?</vt:lpstr>
      <vt:lpstr>What happens in Consolidated judging?</vt:lpstr>
      <vt:lpstr>JUDGES will fill in all three rubrics</vt:lpstr>
      <vt:lpstr>TIPS in judging</vt:lpstr>
      <vt:lpstr>Advantages of consolidated judging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305</cp:revision>
  <cp:lastPrinted>2019-01-24T13:45:34Z</cp:lastPrinted>
  <dcterms:created xsi:type="dcterms:W3CDTF">2014-10-28T21:59:38Z</dcterms:created>
  <dcterms:modified xsi:type="dcterms:W3CDTF">2023-08-04T13:59:37Z</dcterms:modified>
</cp:coreProperties>
</file>