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9"/>
  </p:notesMasterIdLst>
  <p:handoutMasterIdLst>
    <p:handoutMasterId r:id="rId20"/>
  </p:handoutMasterIdLst>
  <p:sldIdLst>
    <p:sldId id="289" r:id="rId8"/>
    <p:sldId id="276" r:id="rId9"/>
    <p:sldId id="283" r:id="rId10"/>
    <p:sldId id="285" r:id="rId11"/>
    <p:sldId id="288" r:id="rId12"/>
    <p:sldId id="302" r:id="rId13"/>
    <p:sldId id="303" r:id="rId14"/>
    <p:sldId id="304" r:id="rId15"/>
    <p:sldId id="305" r:id="rId16"/>
    <p:sldId id="306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4" autoAdjust="0"/>
    <p:restoredTop sz="94155"/>
  </p:normalViewPr>
  <p:slideViewPr>
    <p:cSldViewPr snapToGrid="0" snapToObjects="1">
      <p:cViewPr>
        <p:scale>
          <a:sx n="57" d="100"/>
          <a:sy n="57" d="100"/>
        </p:scale>
        <p:origin x="1944" y="1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C283-FDC1-1D4D-8D35-E7E03D73002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14D-8086-054D-AEB8-B0108DC93DA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AA8-E39B-F44E-BAF1-5E8F46B9347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B11C-F584-0E45-8F6D-7CEA67D627D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8E62-A2C7-9A4A-8833-B6EC8FB5164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F81-FA93-DE4A-A953-CFEB6CE087F3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84A-10DF-4B44-8545-C33E7FC4F03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157-DD1E-A74C-883F-91DD5EA96344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BF5-3F42-6E41-8994-F46E9E9E3F21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4C41-9EEB-5A4E-8A3A-634AE2212425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8CFE-C660-E24F-BFE9-67F55CBB04A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0E1-1114-A247-A5AB-6AB4B82F7A7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FC78-8344-1946-9440-F0B680B6DF2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6310-23D7-7E49-B0BA-93BAAEBCCB7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E829-3E5D-7141-AA34-1CF4B034A65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AFB-B6F5-B441-B563-F6BDD1F461A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AC86-C971-D043-A534-7A008013EF5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97F7-73D8-484D-B98A-7922C6D4181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6980-080F-764C-9149-7C58AD4510F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102A-8D3C-8B42-92E9-B5A92B4C5588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9209-7FCA-1841-9EFD-0E6DF170646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BA4-8916-134C-8F5F-4E751172B09F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6E02-6A77-2442-A2EC-C6EEF842E21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963-1810-4E44-9669-A197E9EB025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2AA-53D5-3143-A7D2-D2270C3FB55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A9B7-8F2B-714E-A24D-6CA54267D87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4915-AB85-0346-8561-0ACADBCBFDD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FD26-AF51-F54A-A0C9-4B29B3FF691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E5DF-082A-9E4E-991B-142E3B1EF51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FD0F-BA74-CE43-B7C5-E4692F671595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4ED-A94D-2C4A-9A0B-4B79E57EB28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1006-E2AB-A647-AC95-144F338F542F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91E-D98A-AC45-B165-80C72B623590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FEE1-F3D3-B54B-ACD4-9B924E66FBC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1A8A-5831-6F42-9C2B-04C2F3E790F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286F-B6EA-FC4E-B61C-2C810A1E551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410C-0458-A641-912A-7F08132BA6F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29E2-89D0-134B-A411-745FE9A08CD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2171-31C2-9C43-BCCE-1341581C42A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E969-F00D-8A45-A668-F9D2E736D16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CFC2-E996-534D-8278-9E57BDC592A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B9BF-0DCA-5E4C-B201-8906932B70FF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EDC-9088-ED45-8BB6-E936F83E9D8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8A1-87B2-D048-8016-7EC2FF937539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3FF-4C63-5243-837A-7A068A4A762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C0-42F2-5B42-986E-A1A7BA9DB21F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A869-5578-E24A-9E65-C32C68613835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468C-6F68-0641-AFA9-0AE85BD3614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DCD7-D168-0142-82D8-5822714D1BC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9D5C-7948-3545-81AC-DB0B9A5A991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7F4-0143-4946-9403-A7CF6E2386B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8064-AC74-6B41-9E01-E904B32E2C6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40F5-4D40-DC43-852A-39F4190FE7D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C0B2-D661-2F46-9A33-5FEF52C9802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2FC-25BC-DA49-8BD4-16681D25A37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D9B-26F5-5545-98CB-C4730131ED99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2B7-A458-FA43-BDFE-8E43EF3DF70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B8D7-8723-664B-87CE-FBB381182C1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3540-8557-B44C-A0C4-1DDB4A60C123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8358-9F4D-A843-9C65-40BD1DC357E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862B-E6E5-5C43-9353-B4AB490831D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572-CC2A-4349-AFEE-EDF7EECCCAC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62D7-FEFE-B04C-9F05-DD7B9C35D41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781350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A829A-8C4D-2F6F-BEC3-8E57348E6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7775408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1B56-44C4-864D-A758-021D1FF39907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3DC06C-5D15-8549-83DA-2215FDCE0F2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99C7F6F-6AD6-7743-A96E-01A6E9EE286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20E72F7-047D-6B4A-AEBC-2076D21709BC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08CF761-A958-4242-935C-AFDF740B168B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C05D6C-5BFE-C949-A2A6-3D9E1E009B2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D3D6036-17C6-164D-81CA-57BECFD4115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7BC8103-C6E8-6A42-BC26-45187EF8C49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C975FB-7811-9B40-9210-24587CDAB98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FF9-0093-FA4B-8107-AE9A099E4ED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8EA2-FE17-6247-A458-7FCEF5D4423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1C6AA34-0B4C-2040-B9E4-16B0A395E18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B5DE751-C409-F74A-85D1-40593A076B4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61CD-F54B-894D-97EA-52FAEBD860F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48D4B9E-3365-1848-AA60-7C2294293F3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CFFE3E8-30F9-8446-BBC4-A5C1723D8D9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3317-D1E5-0140-A98A-91DFA95B72A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B6ED99-841F-5640-AE08-CAF624B49640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primelessons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ricklink.com/v3/studio/download.page" TargetMode="Externa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Lbxe1C1tmb16furagnSViyj1EAitajc/view" TargetMode="External"/><Relationship Id="rId2" Type="http://schemas.openxmlformats.org/officeDocument/2006/relationships/hyperlink" Target="https://drive.google.com/open?id=17YU4BkiRdbmpHFgSegkDYvc21wq5MSJi" TargetMode="Externa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BRICKLINK STUDIO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4A25-4EF4-EC68-CE85-9E862BC4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INSTRUCTIONS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1E37-B1EB-B4CD-3FB4-D232EBA1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Once you have all the elements placed into Steps, you can click on Instructions from the top bar to format the actual steps and generate a PDF</a:t>
            </a:r>
          </a:p>
          <a:p>
            <a:endParaRPr lang="en-US" sz="2400" dirty="0"/>
          </a:p>
          <a:p>
            <a:r>
              <a:rPr lang="en-US" sz="2400" dirty="0"/>
              <a:t>If you want to make smaller </a:t>
            </a:r>
            <a:r>
              <a:rPr lang="en-US" sz="2400" dirty="0" err="1"/>
              <a:t>submodels</a:t>
            </a:r>
            <a:r>
              <a:rPr lang="en-US" sz="2400" dirty="0"/>
              <a:t> inside the larger model, highlight all the parts you want in the </a:t>
            </a:r>
            <a:r>
              <a:rPr lang="en-US" sz="2400" dirty="0" err="1"/>
              <a:t>submodel</a:t>
            </a:r>
            <a:r>
              <a:rPr lang="en-US" sz="2400" dirty="0"/>
              <a:t> and right click to pick “</a:t>
            </a:r>
            <a:r>
              <a:rPr lang="en-US" sz="2400" dirty="0" err="1"/>
              <a:t>submodel</a:t>
            </a:r>
            <a:r>
              <a:rPr lang="en-US" sz="2400" dirty="0"/>
              <a:t>”  You can now make steps for just this </a:t>
            </a:r>
            <a:r>
              <a:rPr lang="en-US" sz="2400" dirty="0" err="1"/>
              <a:t>submodel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4779-6CE1-9BB9-3850-952F9E6C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60574-C984-8F2D-1F4F-05A9265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A4474C-25D5-DD28-5DDA-D19FD32DC2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2580243" y="2618282"/>
            <a:ext cx="3715721" cy="64633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3712EE9-8763-50F6-59ED-5B8F5F66A9A1}"/>
              </a:ext>
            </a:extLst>
          </p:cNvPr>
          <p:cNvSpPr/>
          <p:nvPr/>
        </p:nvSpPr>
        <p:spPr>
          <a:xfrm>
            <a:off x="5802109" y="2590954"/>
            <a:ext cx="679621" cy="654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purple, pink, computer, sitting&#10;&#10;Description automatically generated">
            <a:extLst>
              <a:ext uri="{FF2B5EF4-FFF2-40B4-BE49-F238E27FC236}">
                <a16:creationId xmlns:a16="http://schemas.microsoft.com/office/drawing/2014/main" id="{CD413300-B76C-D7AF-5187-7A436D46E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2867" y="4457502"/>
            <a:ext cx="2104328" cy="22184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8F6F1E-E51A-658B-9121-B88D9AED1009}"/>
              </a:ext>
            </a:extLst>
          </p:cNvPr>
          <p:cNvSpPr/>
          <p:nvPr/>
        </p:nvSpPr>
        <p:spPr>
          <a:xfrm>
            <a:off x="7045114" y="5564006"/>
            <a:ext cx="740096" cy="1480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Seshan and Arvind Seshan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Check YouTube for more in depth Studio lessons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, </a:t>
            </a:r>
            <a:r>
              <a:rPr lang="en-US" sz="2800" dirty="0">
                <a:hlinkClick r:id="rId4"/>
              </a:rPr>
              <a:t>www.primelessons.org</a:t>
            </a:r>
            <a:r>
              <a:rPr lang="en-US" sz="2800" dirty="0"/>
              <a:t> and </a:t>
            </a:r>
            <a:r>
              <a:rPr lang="en-US" sz="2800" dirty="0">
                <a:hlinkClick r:id="rId5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6"/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CD896-B05C-747C-EDEA-0E861B60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WHY CREATE A CAD OF YOUR FLL ROBOT?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1504950"/>
            <a:ext cx="3948868" cy="435451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Being able to design your robot ahead of time or being able to document your design can be useful</a:t>
            </a:r>
          </a:p>
          <a:p>
            <a:r>
              <a:rPr lang="en-US" dirty="0"/>
              <a:t>You can now design a SPIKE Prime or Robot Inventor robot using </a:t>
            </a:r>
            <a:r>
              <a:rPr lang="en-US" dirty="0" err="1"/>
              <a:t>Bricklink’s</a:t>
            </a:r>
            <a:r>
              <a:rPr lang="en-US" dirty="0"/>
              <a:t> Studio</a:t>
            </a:r>
          </a:p>
          <a:p>
            <a:r>
              <a:rPr lang="en-US" dirty="0"/>
              <a:t>Studio lets you create high quality renders of your robot</a:t>
            </a:r>
          </a:p>
          <a:p>
            <a:r>
              <a:rPr lang="en-US" dirty="0"/>
              <a:t>You can also use the same software to generate build instructions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 made in Studio 2.0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740" y="1297616"/>
            <a:ext cx="5005982" cy="3754487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3AC7602-52AC-97CC-CEA7-F26BE2D7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Step1: DOWNLOAD AND INSTALL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https://www.bricklink.com/v3/studio/download.page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4" y="6388100"/>
            <a:ext cx="5984875" cy="365125"/>
          </a:xfrm>
        </p:spPr>
        <p:txBody>
          <a:bodyPr/>
          <a:lstStyle/>
          <a:p>
            <a:r>
              <a:rPr lang="en-US" dirty="0"/>
              <a:t>© 2020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05/29/2023)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6DF72-AF4D-7344-8780-033F72C6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8583" y="2414109"/>
            <a:ext cx="4337308" cy="2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4EF-4495-9941-9872-BEF3C934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STEP 2: Install A CUSTOM PARTS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6AD3-C4EE-C242-B993-EA55839A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504950"/>
            <a:ext cx="8239125" cy="4665662"/>
          </a:xfrm>
        </p:spPr>
        <p:txBody>
          <a:bodyPr>
            <a:normAutofit/>
          </a:bodyPr>
          <a:lstStyle/>
          <a:p>
            <a:r>
              <a:rPr lang="en-US" sz="1800" dirty="0"/>
              <a:t>Go to the following drives and download the entire </a:t>
            </a:r>
            <a:r>
              <a:rPr lang="en-US" sz="1800" dirty="0" err="1"/>
              <a:t>CustomParts</a:t>
            </a:r>
            <a:r>
              <a:rPr lang="en-US" sz="1800" dirty="0"/>
              <a:t> folder for either SPIKE Prime or MINDSTORMS 51515 (created by Philo </a:t>
            </a:r>
            <a:r>
              <a:rPr lang="en-US" sz="1800" dirty="0" err="1"/>
              <a:t>Hurbain</a:t>
            </a:r>
            <a:r>
              <a:rPr lang="en-US" sz="1800" dirty="0"/>
              <a:t>)</a:t>
            </a:r>
          </a:p>
          <a:p>
            <a:r>
              <a:rPr lang="en-US" sz="1800" dirty="0"/>
              <a:t>It contains all the electronics and the new LEGO elements in the set in both sets</a:t>
            </a:r>
          </a:p>
          <a:p>
            <a:pPr lvl="1"/>
            <a:r>
              <a:rPr lang="en-US" sz="1600" dirty="0">
                <a:hlinkClick r:id="rId2"/>
              </a:rPr>
              <a:t>https://drive.google.com/open?id=17YU4BkiRdbmpHFgSegkDYvc21wq5MSJi</a:t>
            </a:r>
            <a:r>
              <a:rPr lang="en-US" sz="1600" dirty="0"/>
              <a:t>. (SPIKE Prime)</a:t>
            </a:r>
          </a:p>
          <a:p>
            <a:pPr lvl="1"/>
            <a:r>
              <a:rPr lang="en-US" sz="1600" dirty="0">
                <a:hlinkClick r:id="rId3"/>
              </a:rPr>
              <a:t>https://drive.google.com/file/d/1OLbxe1C1tmb16furagnSViyj1EAitajc/view</a:t>
            </a:r>
            <a:r>
              <a:rPr lang="en-US" sz="1600" dirty="0"/>
              <a:t> (MINDSTORMS 51515)</a:t>
            </a:r>
          </a:p>
          <a:p>
            <a:r>
              <a:rPr lang="en-US" sz="1800" dirty="0"/>
              <a:t>Unzip the contents and place in C:\Users\{your username}\</a:t>
            </a:r>
            <a:r>
              <a:rPr lang="en-US" sz="1800" dirty="0" err="1"/>
              <a:t>AppData</a:t>
            </a:r>
            <a:r>
              <a:rPr lang="en-US" sz="1800" dirty="0"/>
              <a:t>\Local\</a:t>
            </a:r>
            <a:r>
              <a:rPr lang="en-US" sz="1800" dirty="0" err="1"/>
              <a:t>Stud.io</a:t>
            </a:r>
            <a:r>
              <a:rPr lang="en-US" sz="1800" dirty="0"/>
              <a:t> </a:t>
            </a:r>
          </a:p>
          <a:p>
            <a:r>
              <a:rPr lang="en-US" sz="1800" dirty="0"/>
              <a:t>Spike Prime and/or 51515 parts will then be available in the Custom Parts palette of Studio. </a:t>
            </a:r>
          </a:p>
          <a:p>
            <a:r>
              <a:rPr lang="en-US" sz="1800" dirty="0"/>
              <a:t>For Mac installs: </a:t>
            </a:r>
          </a:p>
          <a:p>
            <a:pPr lvl="1"/>
            <a:r>
              <a:rPr lang="en-US" sz="1600" dirty="0"/>
              <a:t>Go to your home directory click on Shift + Command + &gt; to view hidden files</a:t>
            </a:r>
          </a:p>
          <a:p>
            <a:pPr lvl="1"/>
            <a:r>
              <a:rPr lang="en-US" sz="1600" dirty="0"/>
              <a:t>Go to local/share/</a:t>
            </a:r>
            <a:r>
              <a:rPr lang="en-US" sz="1600" dirty="0" err="1"/>
              <a:t>stud.io</a:t>
            </a:r>
            <a:r>
              <a:rPr lang="en-US" sz="1600" dirty="0"/>
              <a:t> and unzip the part files linked above in that folder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05FE-5F18-BC44-A60C-E78DF4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4" y="6388100"/>
            <a:ext cx="6530975" cy="365125"/>
          </a:xfrm>
        </p:spPr>
        <p:txBody>
          <a:bodyPr/>
          <a:lstStyle/>
          <a:p>
            <a:r>
              <a:rPr lang="en-US" dirty="0"/>
              <a:t>© 2020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05/29/2023)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B30E-AE32-CF49-A70E-EA7FB9C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89C-C827-D241-B04F-4D6D925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STEP 2:  ALTERNATIVE METHOD (*Has some bugs)</a:t>
            </a:r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9217B-7A2C-B94A-AC95-EA8CAB0B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21" y="1493184"/>
            <a:ext cx="2584824" cy="304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16B53-8638-774E-AB49-84742CD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DC18-C582-A44D-B820-9A4902A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882EF-0F68-404D-8105-634833380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9230" y="2666441"/>
            <a:ext cx="3131079" cy="252722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2BDBA-D837-4946-AD86-4DC0FBC1B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230" y="1487068"/>
            <a:ext cx="3114707" cy="115397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F1F93-3558-FC4C-94E9-D76F6AD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706" y="1493184"/>
            <a:ext cx="2688342" cy="304559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135270-ED08-424F-8DC9-A1D190E72341}"/>
              </a:ext>
            </a:extLst>
          </p:cNvPr>
          <p:cNvSpPr/>
          <p:nvPr/>
        </p:nvSpPr>
        <p:spPr>
          <a:xfrm>
            <a:off x="571574" y="3860700"/>
            <a:ext cx="1221054" cy="428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348A38-1F87-D348-96FF-E7E7308F29F5}"/>
              </a:ext>
            </a:extLst>
          </p:cNvPr>
          <p:cNvSpPr/>
          <p:nvPr/>
        </p:nvSpPr>
        <p:spPr>
          <a:xfrm>
            <a:off x="2916239" y="3945278"/>
            <a:ext cx="2190017" cy="510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C596B4-4643-174B-A4BA-69F47AD29B7E}"/>
              </a:ext>
            </a:extLst>
          </p:cNvPr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5C79DF-041A-744C-BBE8-7B7EE5732CC7}"/>
              </a:ext>
            </a:extLst>
          </p:cNvPr>
          <p:cNvSpPr/>
          <p:nvPr/>
        </p:nvSpPr>
        <p:spPr>
          <a:xfrm>
            <a:off x="6781800" y="3200195"/>
            <a:ext cx="784614" cy="4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84C38-ACC7-D44E-B911-51069EF9CD73}"/>
              </a:ext>
            </a:extLst>
          </p:cNvPr>
          <p:cNvSpPr txBox="1"/>
          <p:nvPr/>
        </p:nvSpPr>
        <p:spPr>
          <a:xfrm>
            <a:off x="237315" y="4487653"/>
            <a:ext cx="54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Config</a:t>
            </a:r>
          </a:p>
          <a:p>
            <a:r>
              <a:rPr lang="en-US" dirty="0"/>
              <a:t>2. From the Custom Parts menu, select </a:t>
            </a:r>
          </a:p>
          <a:p>
            <a:r>
              <a:rPr lang="en-US" dirty="0"/>
              <a:t>3. Choose a way to add new palette</a:t>
            </a:r>
          </a:p>
          <a:p>
            <a:r>
              <a:rPr lang="en-US" dirty="0"/>
              <a:t>4. Select import an official LEGO set</a:t>
            </a:r>
          </a:p>
          <a:p>
            <a:r>
              <a:rPr lang="en-US" dirty="0"/>
              <a:t>5. Type in the set number (45678 and 45680</a:t>
            </a:r>
            <a:r>
              <a:rPr lang="en-US" i="1" dirty="0"/>
              <a:t>)</a:t>
            </a:r>
          </a:p>
          <a:p>
            <a:r>
              <a:rPr lang="en-US" dirty="0"/>
              <a:t>6. Import the elements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6BC40-02F6-484F-9955-4A5325FF11E9}"/>
              </a:ext>
            </a:extLst>
          </p:cNvPr>
          <p:cNvSpPr txBox="1"/>
          <p:nvPr/>
        </p:nvSpPr>
        <p:spPr>
          <a:xfrm>
            <a:off x="5722367" y="5304962"/>
            <a:ext cx="318431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 Note: As of Dec 14, 2020 this method fails to import the SPIKE Prime electronics. Hopefully, Studio will fix this.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2E41F1-D559-4643-A53F-63CA2FC0C024}"/>
              </a:ext>
            </a:extLst>
          </p:cNvPr>
          <p:cNvSpPr/>
          <p:nvPr/>
        </p:nvSpPr>
        <p:spPr>
          <a:xfrm>
            <a:off x="7965813" y="4773123"/>
            <a:ext cx="1118049" cy="428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E2F-EC46-414B-A26C-A7C844E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USING THE 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F63-17E7-D549-B7B5-F7136A24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Select parts from CUSTOM or using the SET NUMBER/NAME that you imported.</a:t>
            </a:r>
          </a:p>
          <a:p>
            <a:r>
              <a:rPr lang="en-US" sz="1800" dirty="0"/>
              <a:t>The parts in that collection will appear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9524-7FB7-B64A-9C72-FF70E21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A179-EFE7-4B43-9F51-884F13F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12B70-570F-7748-87C1-DED96711C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7" y="2402966"/>
            <a:ext cx="4439421" cy="3056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EE9A1A-0FE3-8944-8CDE-E65BEE0465DA}"/>
              </a:ext>
            </a:extLst>
          </p:cNvPr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7D8D2E-572A-BA4C-8DFB-EB7D6C16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20" y="2402966"/>
            <a:ext cx="3791748" cy="31517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B51712A-33AF-5F48-AE77-EAB0CD91A6F4}"/>
              </a:ext>
            </a:extLst>
          </p:cNvPr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E5051-743A-9D45-9E50-9331F33F4C82}"/>
              </a:ext>
            </a:extLst>
          </p:cNvPr>
          <p:cNvSpPr txBox="1"/>
          <p:nvPr/>
        </p:nvSpPr>
        <p:spPr>
          <a:xfrm>
            <a:off x="1200820" y="2690898"/>
            <a:ext cx="16825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Custom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E4B61-8D9C-E94A-8EAD-E15A759F82AC}"/>
              </a:ext>
            </a:extLst>
          </p:cNvPr>
          <p:cNvSpPr txBox="1"/>
          <p:nvPr/>
        </p:nvSpPr>
        <p:spPr>
          <a:xfrm>
            <a:off x="5451777" y="2684852"/>
            <a:ext cx="196264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3E23E-386E-784B-87FC-E85EF9ECEC62}"/>
              </a:ext>
            </a:extLst>
          </p:cNvPr>
          <p:cNvSpPr txBox="1"/>
          <p:nvPr/>
        </p:nvSpPr>
        <p:spPr>
          <a:xfrm>
            <a:off x="286420" y="5634101"/>
            <a:ext cx="863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now drag SPIKE Prime components into the canvas and build with them just like any other part.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855C6-3613-574C-B142-B09932F2F33A}"/>
              </a:ext>
            </a:extLst>
          </p:cNvPr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USING STUDIO 2.0</a:t>
            </a:r>
          </a:p>
        </p:txBody>
      </p:sp>
      <p:pic>
        <p:nvPicPr>
          <p:cNvPr id="17" name="Content Placeholder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1CD5E305-C150-E749-91E0-FEE07656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4736" y="2120489"/>
            <a:ext cx="4855214" cy="31558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44892" y="1502688"/>
            <a:ext cx="3525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 Snap </a:t>
            </a:r>
            <a:r>
              <a:rPr lang="en-US" dirty="0"/>
              <a:t>– more like LDD and easier for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Import frequently used sets</a:t>
            </a:r>
            <a:r>
              <a:rPr lang="en-US" dirty="0"/>
              <a:t> (e.g. EV3 45444 and SPIKE Prime 45678) so you will have the basic parts without having to look up names 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Change colors </a:t>
            </a:r>
            <a:r>
              <a:rPr lang="en-US" dirty="0"/>
              <a:t>using the color palette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steps as you go. </a:t>
            </a:r>
            <a:r>
              <a:rPr lang="en-US" dirty="0"/>
              <a:t>If you add parts in the order than makes sense, it is easier to spilt into steps to create build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TIPS</a:t>
            </a:r>
          </a:p>
        </p:txBody>
      </p:sp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AD9F02F0-D1B1-4343-9600-B148E145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733" y="1718007"/>
            <a:ext cx="5264594" cy="34219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49518" y="1485341"/>
            <a:ext cx="3677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 components from left column and on to the canvas.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rotate an item, click on an element (it will be highlighted), and then use the arrow keys to change its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change the angle of an element, use the </a:t>
            </a:r>
            <a:r>
              <a:rPr lang="en-US" b="1" dirty="0"/>
              <a:t>Hinge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want to connect two pieces together, if you have </a:t>
            </a:r>
            <a:r>
              <a:rPr lang="en-US" b="1" dirty="0"/>
              <a:t>Snap tool</a:t>
            </a:r>
            <a:r>
              <a:rPr lang="en-US" dirty="0"/>
              <a:t> enabled, the pieces will mesh correctly if you bring them close together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0C412-FC52-6643-98EF-14BB549F9FAA}"/>
              </a:ext>
            </a:extLst>
          </p:cNvPr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E5AA3-C1CD-C44A-BEE8-F5C319BB9ADD}"/>
              </a:ext>
            </a:extLst>
          </p:cNvPr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BD2D6-C814-6242-878B-EB383CEA2B71}"/>
              </a:ext>
            </a:extLst>
          </p:cNvPr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BASIC BUILD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75259" y="1490311"/>
            <a:ext cx="85064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add elements, they get added to Step 1 on the right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Steps and move elements as you need with your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select Step View, each time you click on a Step number, you will see just the new elements from that step</a:t>
            </a:r>
          </a:p>
          <a:p>
            <a:endParaRPr lang="en-US" dirty="0"/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82115442-DF6B-DC46-9774-A639055499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6996" y="3873552"/>
            <a:ext cx="4018436" cy="20881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F35423-33A3-2B4B-81A6-9B0B8CE84947}"/>
              </a:ext>
            </a:extLst>
          </p:cNvPr>
          <p:cNvSpPr/>
          <p:nvPr/>
        </p:nvSpPr>
        <p:spPr>
          <a:xfrm>
            <a:off x="5437420" y="4410397"/>
            <a:ext cx="1036320" cy="9550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8221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14969</TotalTime>
  <Words>919</Words>
  <Application>Microsoft Macintosh PowerPoint</Application>
  <PresentationFormat>On-screen Show (4:3)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BRICKLINK STUDIO</vt:lpstr>
      <vt:lpstr>WHY CREATE A CAD OF YOUR FLL ROBOT?</vt:lpstr>
      <vt:lpstr>Step1: DOWNLOAD AND INSTALL SOFTWARE</vt:lpstr>
      <vt:lpstr>STEP 2: Install A CUSTOM PARTS PACK</vt:lpstr>
      <vt:lpstr>STEP 2:  ALTERNATIVE METHOD (*Has some bugs)</vt:lpstr>
      <vt:lpstr>STEP 3: USING THE NEW ELEMENTS</vt:lpstr>
      <vt:lpstr>TIPS FOR USING STUDIO 2.0</vt:lpstr>
      <vt:lpstr>BASIC BUILDING TIPS</vt:lpstr>
      <vt:lpstr>CREATING BASIC BUILD INSTRUCTIONS</vt:lpstr>
      <vt:lpstr>CREATING INSTRUCTIONS CONTINUED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199</cp:revision>
  <cp:lastPrinted>2016-08-04T16:20:00Z</cp:lastPrinted>
  <dcterms:created xsi:type="dcterms:W3CDTF">2014-10-28T21:59:38Z</dcterms:created>
  <dcterms:modified xsi:type="dcterms:W3CDTF">2023-05-30T01:38:41Z</dcterms:modified>
</cp:coreProperties>
</file>