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  <p:sldMasterId id="214748391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68" r:id="rId5"/>
    <p:sldId id="270" r:id="rId6"/>
    <p:sldId id="271" r:id="rId7"/>
    <p:sldId id="257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5" autoAdjust="0"/>
    <p:restoredTop sz="94613"/>
  </p:normalViewPr>
  <p:slideViewPr>
    <p:cSldViewPr snapToGrid="0" snapToObjects="1">
      <p:cViewPr varScale="1">
        <p:scale>
          <a:sx n="62" d="100"/>
          <a:sy n="62" d="100"/>
        </p:scale>
        <p:origin x="11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234-8EE9-4A06-A7F5-F174EF18FFF3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6A32-913C-4DA2-A3D8-AA068AE0835C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FBC-ACD9-48D8-A1CC-82DF1DA8C764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2284-A491-45EA-884C-86E1F8483FC8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1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E8D3-8E56-4B7F-AE5F-46CBE23B0CFD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09B-C68A-413E-B164-04EF4E132973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1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6061-0D1F-4646-92B5-D1189CD4E313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1A5-125A-48A7-88F7-776E8738829B}" type="datetime1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204C-70DE-4498-BAD9-6EE9849ECCB3}" type="datetime1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343-59C2-441A-8F75-A32C45CD794C}" type="datetime1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883D8BA-A56D-4E86-A983-E43D4CBC321A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9A7F-29D4-4E4A-A505-A54955CD304B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2E3F-B884-4197-B05E-D8C7822B58D2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9BD6-CE24-4549-89E6-885479E10C75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7D-97FE-4013-B7A6-0F24274A4F5B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A8A9-2788-4709-B075-6D1D88E46A7B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C2E7-E938-4490-9477-51E3DF765143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8526-1BBF-4C59-8699-64CB3D1B244F}" type="datetime1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1CA-BF6F-4EF7-A28B-1C9AA5F82A96}" type="datetime1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5E6-551E-45C1-9C7B-6DC611F3B08E}" type="datetime1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DAA819A-255F-4E66-BE66-F495098023DA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6C4-2293-4131-9766-AFEE72B723CA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DDA51C-0EF9-447B-8052-14A74C37BDDC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0EE58-8E07-47B4-B5C3-C40EF0E1C583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3" y="153700"/>
            <a:ext cx="3758459" cy="2001435"/>
          </a:xfrm>
        </p:spPr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Кнопки как датчики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Научимся использовать кнопки </a:t>
            </a:r>
            <a:r>
              <a:rPr lang="ru-RU" dirty="0" err="1"/>
              <a:t>брика</a:t>
            </a:r>
            <a:r>
              <a:rPr lang="ru-RU" dirty="0"/>
              <a:t> как датчики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Блок экрана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Кнопки </a:t>
            </a:r>
            <a:r>
              <a:rPr lang="ru-RU" dirty="0" err="1"/>
              <a:t>брика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>
            <a:normAutofit/>
          </a:bodyPr>
          <a:lstStyle/>
          <a:p>
            <a:r>
              <a:rPr lang="ru-RU" dirty="0"/>
              <a:t>Кнопки </a:t>
            </a:r>
            <a:r>
              <a:rPr lang="ru-RU" dirty="0" err="1"/>
              <a:t>брика</a:t>
            </a:r>
            <a:r>
              <a:rPr lang="ru-RU" dirty="0"/>
              <a:t> это 5 кнопок на блоке </a:t>
            </a:r>
            <a:r>
              <a:rPr lang="en-US" dirty="0"/>
              <a:t>EV3 (</a:t>
            </a:r>
            <a:r>
              <a:rPr lang="ru-RU" dirty="0"/>
              <a:t>все кнопки кроме кнопки «назад»</a:t>
            </a:r>
            <a:r>
              <a:rPr lang="en-US" dirty="0"/>
              <a:t>)</a:t>
            </a:r>
          </a:p>
          <a:p>
            <a:r>
              <a:rPr lang="ru-RU" dirty="0"/>
              <a:t>Они могут быть использованы как датчики для обработки событий. Нажата ли кнопка или нет, и какая именно?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Так же можно отслеживать нажата ли была кнопка до этого</a:t>
            </a:r>
            <a:r>
              <a:rPr lang="en-US" dirty="0"/>
              <a:t> (</a:t>
            </a:r>
            <a:r>
              <a:rPr lang="ru-RU" dirty="0"/>
              <a:t>как Клик датчика касания</a:t>
            </a:r>
            <a:r>
              <a:rPr lang="en-US" dirty="0"/>
              <a:t>)</a:t>
            </a:r>
          </a:p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Вы не можете определить нажатие на 2 кнопки одновременно</a:t>
            </a:r>
          </a:p>
          <a:p>
            <a:r>
              <a:rPr lang="ru-RU" dirty="0"/>
              <a:t>Блок ожидания, Переключатель, Циклы, Кнопки </a:t>
            </a:r>
            <a:r>
              <a:rPr lang="ru-RU" dirty="0" err="1"/>
              <a:t>брика</a:t>
            </a:r>
            <a:r>
              <a:rPr lang="ru-RU" dirty="0"/>
              <a:t> позволяют вам использовать кнопки как датчики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Испытание</a:t>
            </a:r>
            <a:r>
              <a:rPr lang="en-US" dirty="0"/>
              <a:t> 1: </a:t>
            </a:r>
            <a:r>
              <a:rPr lang="ru-RU" dirty="0"/>
              <a:t>Нажатие кнопки </a:t>
            </a:r>
            <a:r>
              <a:rPr lang="en-US" dirty="0"/>
              <a:t>&amp; </a:t>
            </a:r>
            <a:r>
              <a:rPr lang="ru-RU" dirty="0" err="1"/>
              <a:t>Дебаггинг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Испытание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/>
              <a:t>Робот едет вперед, пока не нажата кнопка</a:t>
            </a:r>
            <a:r>
              <a:rPr lang="en-US" dirty="0"/>
              <a:t>. </a:t>
            </a:r>
            <a:r>
              <a:rPr lang="ru-RU" dirty="0"/>
              <a:t>Так же как и в начальном уровне мы используем блок ожидания</a:t>
            </a:r>
            <a:r>
              <a:rPr lang="en-US" dirty="0"/>
              <a:t>.</a:t>
            </a:r>
          </a:p>
          <a:p>
            <a:r>
              <a:rPr lang="ru-RU" dirty="0"/>
              <a:t>Такая практика поможет вам в </a:t>
            </a:r>
            <a:r>
              <a:rPr lang="ru-RU" dirty="0" err="1"/>
              <a:t>дебаггинге</a:t>
            </a:r>
            <a:r>
              <a:rPr lang="ru-RU" dirty="0"/>
              <a:t>. Добавляя ожидание нажатия на кнопку помогает вам запускать части программы для проверки на ошибки</a:t>
            </a:r>
            <a:r>
              <a:rPr lang="en-US" dirty="0"/>
              <a:t>.</a:t>
            </a:r>
          </a:p>
          <a:p>
            <a:r>
              <a:rPr lang="ru-RU" b="1" dirty="0"/>
              <a:t>ШАГ </a:t>
            </a:r>
            <a:r>
              <a:rPr lang="en-US" b="1" dirty="0"/>
              <a:t>1: </a:t>
            </a:r>
            <a:r>
              <a:rPr lang="ru-RU" dirty="0"/>
              <a:t>Включите моторы</a:t>
            </a:r>
            <a:endParaRPr lang="en-US" dirty="0"/>
          </a:p>
          <a:p>
            <a:r>
              <a:rPr lang="ru-RU" b="1" dirty="0"/>
              <a:t>ШАГ</a:t>
            </a:r>
            <a:r>
              <a:rPr lang="en-US" b="1" dirty="0"/>
              <a:t> 2: </a:t>
            </a:r>
            <a:r>
              <a:rPr lang="ru-RU" dirty="0"/>
              <a:t>Добавьте блок ожидания нажатия на кнопку</a:t>
            </a:r>
            <a:r>
              <a:rPr lang="en-US" dirty="0"/>
              <a:t> (</a:t>
            </a:r>
            <a:r>
              <a:rPr lang="ru-RU" dirty="0"/>
              <a:t>Центральная кнопка</a:t>
            </a:r>
            <a:r>
              <a:rPr lang="en-US" dirty="0"/>
              <a:t>)</a:t>
            </a:r>
          </a:p>
          <a:p>
            <a:r>
              <a:rPr lang="ru-RU" b="1" dirty="0"/>
              <a:t>ШАГ</a:t>
            </a:r>
            <a:r>
              <a:rPr lang="en-US" b="1" dirty="0"/>
              <a:t> 3: </a:t>
            </a:r>
            <a:r>
              <a:rPr lang="ru-RU" dirty="0"/>
              <a:t>Остановите моторы после нажатия на кнопку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1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12" y="1946306"/>
            <a:ext cx="7181575" cy="29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</a:t>
            </a:r>
            <a:r>
              <a:rPr lang="en-US" dirty="0"/>
              <a:t> 2: </a:t>
            </a:r>
            <a:r>
              <a:rPr lang="ru-RU" dirty="0"/>
              <a:t>Меню с кнопками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ru-RU" dirty="0"/>
              <a:t>Создайте меню используя кнопки </a:t>
            </a:r>
            <a:r>
              <a:rPr lang="ru-RU" dirty="0" err="1"/>
              <a:t>брика</a:t>
            </a:r>
            <a:r>
              <a:rPr lang="ru-RU" dirty="0"/>
              <a:t>, которое делает разные действия опираясь на данные с кнопок</a:t>
            </a:r>
            <a:r>
              <a:rPr lang="en-US" dirty="0"/>
              <a:t>. </a:t>
            </a:r>
            <a:r>
              <a:rPr lang="ru-RU" dirty="0"/>
              <a:t>Действия к исполнению – ехать вперед, назад, налево, направо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874" y="237280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Используйте 4 блока экрана, чтобы отобразить 4 действия на экране, как на картинке справа</a:t>
            </a:r>
            <a:br>
              <a:rPr lang="ru-RU" dirty="0"/>
            </a:br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2: </a:t>
            </a:r>
            <a:r>
              <a:rPr lang="ru-RU" dirty="0"/>
              <a:t>Добавьте блок ожидания нажатия на кнопки</a:t>
            </a:r>
            <a:endParaRPr lang="en-US" dirty="0"/>
          </a:p>
          <a:p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3: </a:t>
            </a:r>
            <a:r>
              <a:rPr lang="ru-RU" dirty="0"/>
              <a:t>Добавьте переключатель в режиме отслеживания нажатия кнопок. Запрограммируйте 4 действия </a:t>
            </a:r>
            <a:r>
              <a:rPr lang="en-US" dirty="0"/>
              <a:t>– </a:t>
            </a:r>
            <a:r>
              <a:rPr lang="ru-RU" dirty="0"/>
              <a:t>налево</a:t>
            </a:r>
            <a:r>
              <a:rPr lang="en-US" dirty="0"/>
              <a:t>, </a:t>
            </a:r>
            <a:r>
              <a:rPr lang="ru-RU" dirty="0"/>
              <a:t>направо</a:t>
            </a:r>
            <a:r>
              <a:rPr lang="en-US" dirty="0"/>
              <a:t>, </a:t>
            </a:r>
            <a:r>
              <a:rPr lang="ru-RU" dirty="0"/>
              <a:t>вперед</a:t>
            </a:r>
            <a:r>
              <a:rPr lang="en-US" dirty="0"/>
              <a:t>, </a:t>
            </a:r>
            <a:r>
              <a:rPr lang="ru-RU" dirty="0"/>
              <a:t>назад</a:t>
            </a:r>
            <a:endParaRPr lang="en-US" dirty="0"/>
          </a:p>
          <a:p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4: </a:t>
            </a:r>
            <a:r>
              <a:rPr lang="ru-RU" dirty="0"/>
              <a:t>Поместите все блоки в бесконечный цикл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 </a:t>
            </a:r>
            <a:r>
              <a:rPr lang="en-US" dirty="0"/>
              <a:t>2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" y="2670370"/>
            <a:ext cx="8801961" cy="1878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162787"/>
            <a:ext cx="8157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Обратите внимание: если действия в переключателе очень быстрые (как добавление переменных и вывод на экран), то действия будут исполнены многократно за одно нажатие (пока вы зажимаете пальцем кнопку, программа успевает много раз обработаться)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Seshan</a:t>
            </a:r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381</Words>
  <Application>Microsoft Office PowerPoint</Application>
  <PresentationFormat>Экран (4:3)</PresentationFormat>
  <Paragraphs>43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Продолжающий уровень</vt:lpstr>
      <vt:lpstr>На этом занятии</vt:lpstr>
      <vt:lpstr>Кнопки брика</vt:lpstr>
      <vt:lpstr>Испытание 1: Нажатие кнопки &amp; Дебаггинг</vt:lpstr>
      <vt:lpstr>Испытание 1 Решение</vt:lpstr>
      <vt:lpstr>Испытание 2: Меню с кнопками</vt:lpstr>
      <vt:lpstr>Испытание 2 Решение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Vladimir Abay</cp:lastModifiedBy>
  <cp:revision>76</cp:revision>
  <dcterms:created xsi:type="dcterms:W3CDTF">2014-11-29T19:53:57Z</dcterms:created>
  <dcterms:modified xsi:type="dcterms:W3CDTF">2019-05-30T07:15:11Z</dcterms:modified>
</cp:coreProperties>
</file>