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5"/>
  </p:notesMasterIdLst>
  <p:handoutMasterIdLst>
    <p:handoutMasterId r:id="rId16"/>
  </p:handoutMasterIdLst>
  <p:sldIdLst>
    <p:sldId id="390" r:id="rId3"/>
    <p:sldId id="383" r:id="rId4"/>
    <p:sldId id="356" r:id="rId5"/>
    <p:sldId id="386" r:id="rId6"/>
    <p:sldId id="389" r:id="rId7"/>
    <p:sldId id="385" r:id="rId8"/>
    <p:sldId id="368" r:id="rId9"/>
    <p:sldId id="391" r:id="rId10"/>
    <p:sldId id="387" r:id="rId11"/>
    <p:sldId id="388" r:id="rId12"/>
    <p:sldId id="384" r:id="rId13"/>
    <p:sldId id="3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3476" autoAdjust="0"/>
  </p:normalViewPr>
  <p:slideViewPr>
    <p:cSldViewPr snapToGrid="0" snapToObjects="1">
      <p:cViewPr varScale="1">
        <p:scale>
          <a:sx n="80" d="100"/>
          <a:sy n="80" d="100"/>
        </p:scale>
        <p:origin x="96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34F2-D82D-4ABD-BA37-F220F9E0698E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67A9-1452-485C-B73A-1B512A717C49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6F9-5FE0-49E0-B5AC-796DFE700F12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5DD-0CCA-42EC-8E49-056E00817DA0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90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133A-CFDC-4DF2-9490-DB3073A6D32C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C486-1BB6-41FB-8A03-5D1FAD1FD4BF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6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1257-5C8A-4DE1-A08C-7CFCB6A638FF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BE7E-9042-4540-B0A0-C075778EBEC5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0B1E-EF49-433A-B93C-6B560B61BE32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2B37-C8E0-460F-A80D-CE79818E55B4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7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74C677-3F83-46AA-9140-16A297CD6D7F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A0A4-E670-4607-924C-EFC02F8D61EE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3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BD83-BD5D-427F-97C8-2354C6E70318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288F-AF23-433B-B70B-271577BBAC2B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0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9F9C-C689-4691-801D-AC5CB7E0FEDD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EF4A-66A4-4E36-A472-28FB2F1942E9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CCDB-71AE-4D8A-B0F6-FA4D19E2B0BE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CD09-89EE-4427-B9B2-0950C940050A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A6C2-8176-4789-A4FF-B6F274F7959C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EBE9-D54B-42CD-8C1B-3770CFC98156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C5E233D-5DAD-4DF0-BD04-0B158FF7A0ED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DCBC-56C6-4900-9962-F81EBC97CC51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35549-8895-4789-B0F3-226371CC24B2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F73676-29B8-4A10-A522-9786BF6F2E84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708" y="3304902"/>
            <a:ext cx="7759338" cy="549403"/>
          </a:xfrm>
        </p:spPr>
        <p:txBody>
          <a:bodyPr>
            <a:normAutofit/>
          </a:bodyPr>
          <a:lstStyle/>
          <a:p>
            <a:r>
              <a:rPr lang="ru-RU" sz="2800" dirty="0"/>
              <a:t>Езда по цветной линии на расстояние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3B: </a:t>
            </a:r>
            <a:r>
              <a:rPr lang="ru-RU" dirty="0"/>
              <a:t>Соединить шины данных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7196" y="1544307"/>
            <a:ext cx="8593644" cy="34840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281" y="5137835"/>
            <a:ext cx="790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Градусы идут к выходному условию цикла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Мощность идет к рулевому управлению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Цвет идет к переключателю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132" y="5093946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0905" y="4207399"/>
            <a:ext cx="105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Градусы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723080"/>
            <a:ext cx="99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Мощность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710889" y="4469009"/>
            <a:ext cx="1054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Цвет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845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502" y="1552208"/>
            <a:ext cx="4971534" cy="4296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</a:t>
            </a:r>
            <a:r>
              <a:rPr lang="en-US" dirty="0"/>
              <a:t> 3C: </a:t>
            </a:r>
            <a:r>
              <a:rPr lang="ru-RU" dirty="0"/>
              <a:t>Использование моего блока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298" y="1481777"/>
            <a:ext cx="3620388" cy="472020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b="0" dirty="0"/>
              <a:t>Теперь мой блок появился в бирюзовой вкладке, и он може</a:t>
            </a:r>
            <a:r>
              <a:rPr lang="ru-RU" sz="1800" dirty="0"/>
              <a:t>т быть использован множество раз с разными входными параметрами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Один только первый блок решает испытание езды по красной линии на 720 градусов.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b="0" dirty="0"/>
              <a:t>Второй блок для демонстрации, что один блок можно использовать с разными входными параметрами</a:t>
            </a:r>
            <a:endParaRPr lang="en-US" sz="1800" b="0" dirty="0"/>
          </a:p>
          <a:p>
            <a:pPr marL="347663" indent="-347663">
              <a:buFont typeface="Arial"/>
              <a:buChar char="•"/>
            </a:pPr>
            <a:r>
              <a:rPr lang="ru-RU" sz="1800" b="0" dirty="0"/>
              <a:t>Если вы хотите научится ехать по линии более плавно, посетите урок пропорционального регулятора в Продвинутом уровне.</a:t>
            </a:r>
            <a:endParaRPr lang="en-US" sz="1800" b="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делать езду по линии с несколькими входными параметрами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делать езду по линии, который останавливается после определенного кол-во градусов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Практика создания полезных Моих блоков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Собственные блоки с входом и выходом</a:t>
            </a:r>
            <a:r>
              <a:rPr lang="en-US" dirty="0"/>
              <a:t>,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Циклы</a:t>
            </a:r>
            <a:r>
              <a:rPr lang="en-US" dirty="0"/>
              <a:t>, </a:t>
            </a:r>
            <a:r>
              <a:rPr lang="ru-RU" dirty="0"/>
              <a:t>Переключатель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 коде содержится синий блок комментария</a:t>
            </a:r>
            <a:r>
              <a:rPr lang="en-US" dirty="0"/>
              <a:t>.  </a:t>
            </a:r>
            <a:r>
              <a:rPr lang="ru-RU" dirty="0"/>
              <a:t>Убедитесь, что вы используете последнюю версию ПО </a:t>
            </a:r>
            <a:r>
              <a:rPr lang="en-US" dirty="0"/>
              <a:t>EV3-G.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33363" indent="-233363"/>
            <a:r>
              <a:rPr lang="ru-RU" sz="3600" dirty="0"/>
              <a:t>Езда по линии с входными параметрами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7886700" cy="4755296"/>
          </a:xfrm>
        </p:spPr>
        <p:txBody>
          <a:bodyPr>
            <a:noAutofit/>
          </a:bodyPr>
          <a:lstStyle/>
          <a:p>
            <a:pPr marL="233363" indent="-233363">
              <a:buFont typeface="Arial"/>
              <a:buChar char="•"/>
            </a:pPr>
            <a:r>
              <a:rPr lang="ru-RU" b="0" dirty="0"/>
              <a:t>Создание Моего блока из езды по линии уменьшает длину вашего кода, и позволяет использовать код множество раз.</a:t>
            </a:r>
            <a:endParaRPr lang="en-US" b="0" dirty="0"/>
          </a:p>
          <a:p>
            <a:pPr marL="233363" indent="-233363">
              <a:buFont typeface="Arial"/>
              <a:buChar char="•"/>
            </a:pPr>
            <a:r>
              <a:rPr lang="ru-RU" dirty="0"/>
              <a:t>Написание езды по линии с входными параметрами (мощность, градусы, цвет) может быть очень полезным</a:t>
            </a:r>
            <a:endParaRPr lang="en-US" b="0" dirty="0"/>
          </a:p>
          <a:p>
            <a:pPr marL="690563" lvl="1" indent="-233363">
              <a:buFont typeface="Arial"/>
              <a:buChar char="•"/>
            </a:pPr>
            <a:r>
              <a:rPr lang="ru-RU" dirty="0"/>
              <a:t>Каждый раз, когда нужно ехать по линии на другое расстояние</a:t>
            </a:r>
            <a:r>
              <a:rPr lang="en-US" dirty="0"/>
              <a:t>, </a:t>
            </a:r>
            <a:r>
              <a:rPr lang="ru-RU" dirty="0"/>
              <a:t>вам нужно изменить только другой входной параметр</a:t>
            </a:r>
            <a:r>
              <a:rPr lang="en-US" dirty="0"/>
              <a:t>!</a:t>
            </a:r>
            <a:endParaRPr lang="en-US" b="0" dirty="0"/>
          </a:p>
          <a:p>
            <a:endParaRPr lang="en-US" b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Вам нужно знать как делать Простою езду по линии и как делать Мой блок с входными параметрами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Если вы используете Датчик цвета в режиме Цвета вам не нужно калибровать датчик цвета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Проверьте к какому порту подключен датчик, чтобы настроить код правильно</a:t>
            </a:r>
          </a:p>
          <a:p>
            <a:pPr marL="0" indent="0">
              <a:buNone/>
            </a:pPr>
            <a:r>
              <a:rPr lang="ru-RU" dirty="0"/>
              <a:t>Возможно вам нужно будет настроить скорость или направление, чтобы робот работал исправно.</a:t>
            </a:r>
            <a:r>
              <a:rPr lang="en-US" dirty="0"/>
              <a:t> </a:t>
            </a:r>
            <a:r>
              <a:rPr lang="ru-RU" dirty="0"/>
              <a:t>Убедитесь, что датчик цвета находится в передней части робота по направлению движения.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Расположите робота на краю линии</a:t>
            </a:r>
            <a:r>
              <a:rPr lang="en-US" dirty="0"/>
              <a:t>. </a:t>
            </a:r>
            <a:r>
              <a:rPr lang="ru-RU" dirty="0"/>
              <a:t>Распространённая ошибка – расположение робота на противоположной стороне робота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8927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r>
              <a:rPr lang="en-US" dirty="0"/>
              <a:t> </a:t>
            </a:r>
            <a:r>
              <a:rPr lang="ru-RU" dirty="0"/>
              <a:t>вы будете использовать блок датчика из желтой палитры.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4" y="1870691"/>
            <a:ext cx="7986452" cy="109737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82" y="3392717"/>
            <a:ext cx="4580368" cy="27334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3132944"/>
            <a:ext cx="3511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будем использовать блок Вращение мотора. Это </a:t>
            </a:r>
            <a:r>
              <a:rPr lang="ru-RU" dirty="0" err="1"/>
              <a:t>энкодер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блок имеет много полезных режимов.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На этом занятии мы будем использовать режим сброса, чтобы значение устанавливалось в 0. (обнуление)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058136" y="5503404"/>
            <a:ext cx="1551007" cy="3302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966080" y="1524318"/>
            <a:ext cx="3602187" cy="4320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Езда по </a:t>
            </a:r>
            <a:r>
              <a:rPr lang="ru-RU" sz="4400" dirty="0"/>
              <a:t>цветной</a:t>
            </a:r>
            <a:r>
              <a:rPr lang="ru-RU" dirty="0"/>
              <a:t> линии на расстояние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599422" cy="4654528"/>
          </a:xfrm>
        </p:spPr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Создать простую программу езды по цветной линии</a:t>
            </a:r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2: 	A. </a:t>
            </a:r>
            <a:r>
              <a:rPr lang="ru-RU" dirty="0"/>
              <a:t>Включить «сброс </a:t>
            </a:r>
            <a:r>
              <a:rPr lang="ru-RU" dirty="0" err="1"/>
              <a:t>энкодера</a:t>
            </a:r>
            <a:r>
              <a:rPr lang="ru-RU" dirty="0"/>
              <a:t>», чтобы удалить прошлые данные.</a:t>
            </a:r>
            <a:endParaRPr lang="en-US" dirty="0"/>
          </a:p>
          <a:p>
            <a:r>
              <a:rPr lang="en-US" dirty="0"/>
              <a:t>	B. </a:t>
            </a:r>
            <a:r>
              <a:rPr lang="ru-RU" dirty="0"/>
              <a:t>Выйти из цикла, когда робот прошел определенные градусы</a:t>
            </a:r>
            <a:endParaRPr lang="en-US" dirty="0"/>
          </a:p>
          <a:p>
            <a:r>
              <a:rPr lang="en-US" dirty="0"/>
              <a:t>STEP 3:	A. </a:t>
            </a:r>
            <a:r>
              <a:rPr lang="ru-RU" dirty="0"/>
              <a:t>Создайте Мой блок с входными параметрами (Градусы, мощность, цвет).</a:t>
            </a:r>
            <a:r>
              <a:rPr lang="en-US" dirty="0"/>
              <a:t> </a:t>
            </a:r>
          </a:p>
          <a:p>
            <a:r>
              <a:rPr lang="en-US" dirty="0"/>
              <a:t>	B. </a:t>
            </a:r>
            <a:r>
              <a:rPr lang="ru-RU" dirty="0"/>
              <a:t>Соедините все шины данных в моем блоке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0342" y="1622734"/>
            <a:ext cx="3334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Испытание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ru-RU" sz="1400" dirty="0">
                <a:solidFill>
                  <a:srgbClr val="FF0000"/>
                </a:solidFill>
              </a:rPr>
              <a:t>Написать мой блок езды по линии, который следует по цветной линии и останавливается после прохождение определенного кол-во градусов. Должно быть 3 входных параметра (градусы, мощность, цвет).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98351" y="3232780"/>
            <a:ext cx="0" cy="205756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68071" y="4454221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97676" y="3570788"/>
            <a:ext cx="107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Цель</a:t>
            </a:r>
            <a:r>
              <a:rPr lang="en-US" sz="1200" dirty="0"/>
              <a:t>: </a:t>
            </a:r>
            <a:r>
              <a:rPr lang="ru-RU" sz="1200" dirty="0"/>
              <a:t>Остановится после 720 градусов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9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0121 -0.33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Простая езда по линии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630" y="1417321"/>
            <a:ext cx="8763299" cy="48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Шаг</a:t>
            </a:r>
            <a:r>
              <a:rPr lang="en-US" sz="3200" dirty="0"/>
              <a:t> 2: </a:t>
            </a:r>
            <a:r>
              <a:rPr lang="ru-RU" sz="3200" dirty="0"/>
              <a:t>Добавить сброс </a:t>
            </a:r>
            <a:r>
              <a:rPr lang="ru-RU" sz="3200" dirty="0" err="1"/>
              <a:t>энкодера</a:t>
            </a:r>
            <a:r>
              <a:rPr lang="ru-RU" sz="3200" dirty="0"/>
              <a:t> и выход из цикла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946" y="1845128"/>
            <a:ext cx="8702674" cy="415573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0946" y="3075068"/>
            <a:ext cx="1279987" cy="20489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40" y="1441542"/>
            <a:ext cx="5017225" cy="180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3a: </a:t>
            </a:r>
            <a:r>
              <a:rPr lang="ru-RU" dirty="0"/>
              <a:t>Создать Мой блок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0613" y="1445558"/>
            <a:ext cx="4651351" cy="188210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833" y="1391353"/>
            <a:ext cx="3797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>
                <a:solidFill>
                  <a:srgbClr val="00B0F0"/>
                </a:solidFill>
              </a:rPr>
              <a:t>Выделите все блоки, откройте конструктор моего блока</a:t>
            </a: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ru-RU" sz="2400" dirty="0">
                <a:solidFill>
                  <a:srgbClr val="FF0000"/>
                </a:solidFill>
              </a:rPr>
              <a:t>Добавьте 3 входных параметра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u-RU" sz="2400" dirty="0">
                <a:solidFill>
                  <a:srgbClr val="FF0000"/>
                </a:solidFill>
              </a:rPr>
              <a:t>1) градусы, 2) мощность, 3) цвет</a:t>
            </a:r>
            <a:endParaRPr lang="ru-RU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0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вам нужна помощь в создании «Моего блока», обратитесь к уроку «Собственные блоки с входом и выходом».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87411" y="3502799"/>
            <a:ext cx="3034982" cy="27567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4663" y="1567028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124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</TotalTime>
  <Words>626</Words>
  <Application>Microsoft Office PowerPoint</Application>
  <PresentationFormat>Экран (4:3)</PresentationFormat>
  <Paragraphs>76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Езда по линии с входными параметрами</vt:lpstr>
      <vt:lpstr>Подсказки</vt:lpstr>
      <vt:lpstr>Новый блок</vt:lpstr>
      <vt:lpstr>Езда по цветной линии на расстояние</vt:lpstr>
      <vt:lpstr>Шаг 1: Простая езда по линии</vt:lpstr>
      <vt:lpstr>Шаг 2: Добавить сброс энкодера и выход из цикла</vt:lpstr>
      <vt:lpstr>Шаг 3a: Создать Мой блок</vt:lpstr>
      <vt:lpstr>Шаг 3B: Соединить шины данных</vt:lpstr>
      <vt:lpstr>Шаг 3C: Использование моего блока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Vladimir Abay</cp:lastModifiedBy>
  <cp:revision>140</cp:revision>
  <dcterms:created xsi:type="dcterms:W3CDTF">2014-08-07T02:19:13Z</dcterms:created>
  <dcterms:modified xsi:type="dcterms:W3CDTF">2019-06-05T08:25:18Z</dcterms:modified>
</cp:coreProperties>
</file>