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  <p:sldMasterId id="2147483738" r:id="rId2"/>
  </p:sldMasterIdLst>
  <p:notesMasterIdLst>
    <p:notesMasterId r:id="rId14"/>
  </p:notesMasterIdLst>
  <p:handoutMasterIdLst>
    <p:handoutMasterId r:id="rId15"/>
  </p:handoutMasterIdLst>
  <p:sldIdLst>
    <p:sldId id="388" r:id="rId3"/>
    <p:sldId id="383" r:id="rId4"/>
    <p:sldId id="386" r:id="rId5"/>
    <p:sldId id="385" r:id="rId6"/>
    <p:sldId id="373" r:id="rId7"/>
    <p:sldId id="375" r:id="rId8"/>
    <p:sldId id="387" r:id="rId9"/>
    <p:sldId id="378" r:id="rId10"/>
    <p:sldId id="377" r:id="rId11"/>
    <p:sldId id="384" r:id="rId12"/>
    <p:sldId id="38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5"/>
    <p:restoredTop sz="96271" autoAdjust="0"/>
  </p:normalViewPr>
  <p:slideViewPr>
    <p:cSldViewPr snapToGrid="0" snapToObjects="1">
      <p:cViewPr varScale="1">
        <p:scale>
          <a:sx n="121" d="100"/>
          <a:sy n="121" d="100"/>
        </p:scale>
        <p:origin x="9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3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23A2-2350-469B-B76D-8147F0A08814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52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4218-01B0-44DE-B18F-F7983537BF01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4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D7FE-07AF-4868-AF57-9766209FF5B5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87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5E8C-9208-4F6A-8AE6-096B6F8FE8F2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2001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E484-A88E-44B4-94F0-7E6BCE57814B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65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1E67-C65B-4107-AC61-537E14D137AB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732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A5C7-EA95-4796-BFB9-65B5AAA4DAFB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66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5712-406C-4BAE-8538-82392F20E930}" type="datetime1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07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8041-C458-4CB2-83D0-F2CB2562E046}" type="datetime1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797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CDC5-09E2-4CC7-B3D6-6A1769347042}" type="datetime1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318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0B2888E-05ED-4E68-B290-C5CF14801755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E241-0BAD-4B17-9C39-5249F16D638B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43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0840-4ABF-4536-B26D-EC146CF82B36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25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0268-3F6E-427A-8E58-A05C3F424212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463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8108-F4FF-4074-8265-2419E00EF610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7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893-0A61-4ED6-A987-C332DCE8D7EC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81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C5E7-D03F-4EB2-954B-89D83E72D6C4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6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F691-BF69-4442-91EA-D0ED45CE8446}" type="datetime1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4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FE12-00FB-4627-B54E-234ACF416087}" type="datetime1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8EDD-3ACF-4DF1-A9C7-C9F7C89F4F81}" type="datetime1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B98011D-2756-4858-9CC9-FE3106CAC974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5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04CD-E311-400A-B0E1-17AAF48C62D8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4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108968-BCF6-473F-A853-2B1DED09885F}" type="datetime1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552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1950D5-8A3C-411C-A9CD-476FEEA4041B}" type="datetime1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786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Продолжающий уровень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6141" y="3258208"/>
            <a:ext cx="7683222" cy="596098"/>
          </a:xfrm>
        </p:spPr>
        <p:txBody>
          <a:bodyPr>
            <a:normAutofit/>
          </a:bodyPr>
          <a:lstStyle/>
          <a:p>
            <a:r>
              <a:rPr lang="ru-RU" dirty="0"/>
              <a:t>Езда по цветной линии до черного цвета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Следующие шаги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3363" indent="-233363">
              <a:buFont typeface="Arial"/>
              <a:buChar char="•"/>
            </a:pPr>
            <a:r>
              <a:rPr lang="ru-RU" dirty="0"/>
              <a:t>На этом занятии мы использовали простую езду по линии. Вы можете использовать эти техники с любым типом езды по линии</a:t>
            </a:r>
            <a:r>
              <a:rPr lang="en-US" b="0" dirty="0"/>
              <a:t>. </a:t>
            </a:r>
          </a:p>
          <a:p>
            <a:pPr marL="233363" indent="-233363">
              <a:buFont typeface="Arial"/>
              <a:buChar char="•"/>
            </a:pPr>
            <a:r>
              <a:rPr lang="ru-RU" b="0" dirty="0"/>
              <a:t>Чтобы научится более плавной езде по линии смотрите в </a:t>
            </a:r>
            <a:r>
              <a:rPr lang="ru-RU" dirty="0"/>
              <a:t>уроке  пропорционального регулятора в Продвинутом уровне.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8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урок создан </a:t>
            </a:r>
            <a:r>
              <a:rPr lang="en-US" dirty="0"/>
              <a:t>Sanjay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ru-RU" dirty="0"/>
              <a:t>Больше уроков доступно на сайте  </a:t>
            </a:r>
            <a:r>
              <a:rPr lang="en-US" dirty="0"/>
              <a:t>mindlesson.ru </a:t>
            </a:r>
            <a:r>
              <a:rPr lang="ru-RU" dirty="0"/>
              <a:t>и </a:t>
            </a:r>
            <a:r>
              <a:rPr lang="en-US" dirty="0"/>
              <a:t>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7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этом занятии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Научимся делать езду по линии с несколькими входными параметрами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Научимся делать езду по линии, который останавливается при достижении другой линии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Практика создания полезных Моих блоков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 err="1"/>
              <a:t>Пререквизиты</a:t>
            </a:r>
            <a:r>
              <a:rPr lang="en-US" dirty="0"/>
              <a:t>: </a:t>
            </a:r>
            <a:r>
              <a:rPr lang="ru-RU" dirty="0"/>
              <a:t>Собственные блоки с входом и выходом</a:t>
            </a:r>
            <a:r>
              <a:rPr lang="en-US" dirty="0"/>
              <a:t>, </a:t>
            </a:r>
            <a:r>
              <a:rPr lang="ru-RU" dirty="0"/>
              <a:t>Шины данных</a:t>
            </a:r>
          </a:p>
          <a:p>
            <a:endParaRPr lang="en-US" dirty="0"/>
          </a:p>
          <a:p>
            <a:r>
              <a:rPr lang="ru-RU" dirty="0"/>
              <a:t>В коде содержится синий блок комментария</a:t>
            </a:r>
            <a:r>
              <a:rPr lang="en-US" dirty="0"/>
              <a:t>.  </a:t>
            </a:r>
            <a:r>
              <a:rPr lang="ru-RU" dirty="0"/>
              <a:t>Убедитесь, что вы используете последнюю версию ПО </a:t>
            </a:r>
            <a:r>
              <a:rPr lang="en-US" dirty="0"/>
              <a:t>EV3-G.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Подсказки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Вам нужно знать как делать Простою езду по линии и как делать Мой блок с входными параметрами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Если вы используете Датчик цвета в режиме Цвета вам не нужно калибровать датчик цвета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Проверьте к какому порту подключен датчик, чтобы настроить код правильно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Возможно вам нужно будет настроить скорость или направление, чтобы робот работал исправно.</a:t>
            </a:r>
            <a:r>
              <a:rPr lang="en-US" dirty="0"/>
              <a:t> </a:t>
            </a:r>
            <a:r>
              <a:rPr lang="ru-RU" dirty="0"/>
              <a:t>Убедитесь, что датчик цвета находится в передней части робота по направлению движения.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Расположите робота на краю линии</a:t>
            </a:r>
            <a:r>
              <a:rPr lang="en-US" dirty="0"/>
              <a:t>. </a:t>
            </a:r>
            <a:r>
              <a:rPr lang="ru-RU" dirty="0"/>
              <a:t>Распространённая ошибка – расположение робота на противоположной стороне робота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6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Езда по цветной линии до цвета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Испытание</a:t>
            </a:r>
            <a:r>
              <a:rPr lang="en-US" dirty="0"/>
              <a:t>: </a:t>
            </a:r>
            <a:r>
              <a:rPr lang="ru-RU" dirty="0"/>
              <a:t>Написать Мой блок езды по цветной линии,  который остановится на черном цвете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05959" y="2370512"/>
            <a:ext cx="1701496" cy="35833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925112" y="2745267"/>
            <a:ext cx="0" cy="2840752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6324590" y="2745267"/>
            <a:ext cx="1340976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594832" y="4722210"/>
            <a:ext cx="660559" cy="790597"/>
            <a:chOff x="6310708" y="2223671"/>
            <a:chExt cx="809489" cy="898563"/>
          </a:xfrm>
        </p:grpSpPr>
        <p:sp>
          <p:nvSpPr>
            <p:cNvPr id="9" name="Rounded Rectangle 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ontent Placeholder 2"/>
          <p:cNvSpPr txBox="1">
            <a:spLocks/>
          </p:cNvSpPr>
          <p:nvPr/>
        </p:nvSpPr>
        <p:spPr>
          <a:xfrm>
            <a:off x="227875" y="2235813"/>
            <a:ext cx="5662962" cy="39243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Шаг</a:t>
            </a:r>
            <a:r>
              <a:rPr lang="en-US" dirty="0"/>
              <a:t> 1:</a:t>
            </a:r>
          </a:p>
          <a:p>
            <a:pPr lvl="1"/>
            <a:r>
              <a:rPr lang="ru-RU" dirty="0"/>
              <a:t>Создать простую программу езды по цветной линии </a:t>
            </a:r>
            <a:endParaRPr lang="en-US" b="0" dirty="0"/>
          </a:p>
          <a:p>
            <a:r>
              <a:rPr lang="ru-RU" dirty="0"/>
              <a:t>Шаг </a:t>
            </a:r>
            <a:r>
              <a:rPr lang="en-US" dirty="0"/>
              <a:t>2:</a:t>
            </a:r>
          </a:p>
          <a:p>
            <a:pPr lvl="1"/>
            <a:r>
              <a:rPr lang="ru-RU" dirty="0"/>
              <a:t>Изменить условие выхода из цикла на «до черного цвета»</a:t>
            </a:r>
            <a:endParaRPr lang="en-US" b="0" dirty="0"/>
          </a:p>
          <a:p>
            <a:r>
              <a:rPr lang="ru-RU" dirty="0"/>
              <a:t>Шаг </a:t>
            </a:r>
            <a:r>
              <a:rPr lang="en-US" dirty="0"/>
              <a:t>3:</a:t>
            </a:r>
          </a:p>
          <a:p>
            <a:pPr lvl="1"/>
            <a:r>
              <a:rPr lang="en-US" dirty="0"/>
              <a:t>A. </a:t>
            </a:r>
            <a:r>
              <a:rPr lang="ru-RU" dirty="0"/>
              <a:t>Сделать мой блок с тремя входными параметрами (мощность, цвет линии, цвет остановки)</a:t>
            </a:r>
            <a:r>
              <a:rPr lang="en-US" b="0" dirty="0"/>
              <a:t> </a:t>
            </a:r>
            <a:endParaRPr lang="ru-RU" b="0" dirty="0"/>
          </a:p>
          <a:p>
            <a:pPr lvl="1"/>
            <a:r>
              <a:rPr lang="en-US" b="0" dirty="0"/>
              <a:t>B. </a:t>
            </a:r>
            <a:r>
              <a:rPr lang="ru-RU" dirty="0"/>
              <a:t>Соедините все шины данных в моем блоке</a:t>
            </a:r>
            <a:endParaRPr lang="en-US" b="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0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7453E-6 2.99676E-6 L 0.00138 -0.410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20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Шаг</a:t>
            </a:r>
            <a:r>
              <a:rPr lang="en-US" dirty="0"/>
              <a:t> 1: Simple Line Follower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624502"/>
            <a:ext cx="8626236" cy="472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9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Шаг</a:t>
            </a:r>
            <a:r>
              <a:rPr lang="en-US" dirty="0"/>
              <a:t> 2: </a:t>
            </a:r>
            <a:r>
              <a:rPr lang="ru-RU" dirty="0"/>
              <a:t>Условие выхода из цикла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9854" y="1576023"/>
            <a:ext cx="8357073" cy="451431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582364" y="4034256"/>
            <a:ext cx="1027710" cy="86942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4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4-10-16 at 12.38.3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49"/>
          <a:stretch/>
        </p:blipFill>
        <p:spPr>
          <a:xfrm>
            <a:off x="3760664" y="1731873"/>
            <a:ext cx="5064022" cy="19713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Шаг</a:t>
            </a:r>
            <a:r>
              <a:rPr lang="en-US" dirty="0"/>
              <a:t> 3A: </a:t>
            </a:r>
            <a:r>
              <a:rPr lang="ru-RU" dirty="0"/>
              <a:t>Создаем мой блок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Rectangle 8"/>
          <p:cNvSpPr/>
          <p:nvPr/>
        </p:nvSpPr>
        <p:spPr>
          <a:xfrm>
            <a:off x="3953092" y="1564510"/>
            <a:ext cx="4846572" cy="2138678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7874" y="1409519"/>
            <a:ext cx="382478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ru-RU" sz="2400" dirty="0">
                <a:solidFill>
                  <a:srgbClr val="00B0F0"/>
                </a:solidFill>
              </a:rPr>
              <a:t>Выделите все блоки, откройте конструктор моего блока</a:t>
            </a:r>
            <a:endParaRPr lang="en-US" sz="2400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lphaUcPeriod"/>
            </a:pPr>
            <a:endParaRPr lang="en-US" sz="2400" dirty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ru-RU" sz="2400" dirty="0">
                <a:solidFill>
                  <a:srgbClr val="FF0000"/>
                </a:solidFill>
              </a:rPr>
              <a:t>Добавьте 3 входных параметра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ru-RU" sz="2400" dirty="0">
                <a:solidFill>
                  <a:srgbClr val="FF0000"/>
                </a:solidFill>
              </a:rPr>
              <a:t>1) цвет остановки, 2) мощность, 3) цвет линии</a:t>
            </a:r>
            <a:endParaRPr lang="ru-RU" sz="2400" dirty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lphaUcPeriod"/>
            </a:pPr>
            <a:endParaRPr lang="en-US" sz="2000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Если вам нужна помощь в создании «Моего блока», обратитесь к уроку «Собственные блоки с входом и выходом».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52657" y="4245161"/>
            <a:ext cx="426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78785" y="3847346"/>
            <a:ext cx="2595835" cy="23618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83420" y="1873824"/>
            <a:ext cx="426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3B: </a:t>
            </a:r>
            <a:r>
              <a:rPr lang="ru-RU" dirty="0"/>
              <a:t>Соединить шины данных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529" y="1524318"/>
            <a:ext cx="7824293" cy="39519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0719" y="5346992"/>
            <a:ext cx="7908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7030A0"/>
                </a:solidFill>
              </a:rPr>
              <a:t>Цвет остановки идет к условию выхода их цикла</a:t>
            </a:r>
            <a:endParaRPr lang="en-US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7030A0"/>
                </a:solidFill>
              </a:rPr>
              <a:t>Мощность идет к рулевому управлению</a:t>
            </a:r>
            <a:endParaRPr lang="en-US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7030A0"/>
                </a:solidFill>
              </a:rPr>
              <a:t>Цвет линии идет к переключателю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54" y="5325941"/>
            <a:ext cx="426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3203" y="4632720"/>
            <a:ext cx="1535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Цвет линии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4128247" y="5063042"/>
            <a:ext cx="1024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Мощность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780984" y="4833900"/>
            <a:ext cx="1699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Цвет остановки</a:t>
            </a:r>
            <a:endParaRPr lang="en-US" sz="1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1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</a:t>
            </a:r>
            <a:r>
              <a:rPr lang="en-US" dirty="0"/>
              <a:t> 3B: </a:t>
            </a:r>
            <a:r>
              <a:rPr lang="ru-RU" dirty="0"/>
              <a:t>Мой блок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9936" y="1321739"/>
            <a:ext cx="3890831" cy="481202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/>
              <a:t>Теперь мой блок появился в бирюзовой вкладке, и он может быть использован множество раз с разными входными параметрами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/>
              <a:t>Один только первый блок решает испытание езды по красной линии до черного цвета.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/>
              <a:t>Второй блок для демонстрации, что один блок можно использовать с разными входными параметрами</a:t>
            </a:r>
            <a:endParaRPr lang="en-US" sz="1800" dirty="0"/>
          </a:p>
          <a:p>
            <a:pPr marL="347663" indent="-347663">
              <a:buFont typeface="Arial"/>
              <a:buChar char="•"/>
            </a:pPr>
            <a:r>
              <a:rPr lang="ru-RU" sz="1800" dirty="0"/>
              <a:t>Если вы хотите научится ехать по линии более плавно, посетите урок пропорционального регулятора в Продвинутом уровне.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8104" y="1909638"/>
            <a:ext cx="4423881" cy="156740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787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9308</TotalTime>
  <Words>578</Words>
  <Application>Microsoft Office PowerPoint</Application>
  <PresentationFormat>Экран (4:3)</PresentationFormat>
  <Paragraphs>80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Retrospect</vt:lpstr>
      <vt:lpstr>intermediatev2</vt:lpstr>
      <vt:lpstr>Продолжающий уровень</vt:lpstr>
      <vt:lpstr>На этом занятии</vt:lpstr>
      <vt:lpstr>Подсказки</vt:lpstr>
      <vt:lpstr>Езда по цветной линии до цвета</vt:lpstr>
      <vt:lpstr>Шаг 1: Simple Line Follower</vt:lpstr>
      <vt:lpstr>Шаг 2: Условие выхода из цикла</vt:lpstr>
      <vt:lpstr>Шаг 3A: Создаем мой блок</vt:lpstr>
      <vt:lpstr>Step 3B: Соединить шины данных</vt:lpstr>
      <vt:lpstr>Шаг 3B: Мой блок</vt:lpstr>
      <vt:lpstr>Следующие шаги</vt:lpstr>
      <vt:lpstr>Благодарность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dc:creator>Sanjay Seshan</dc:creator>
  <cp:lastModifiedBy>Vladimir Abay</cp:lastModifiedBy>
  <cp:revision>69</cp:revision>
  <dcterms:created xsi:type="dcterms:W3CDTF">2014-08-07T02:19:13Z</dcterms:created>
  <dcterms:modified xsi:type="dcterms:W3CDTF">2019-06-05T08:28:16Z</dcterms:modified>
</cp:coreProperties>
</file>