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14"/>
  </p:notesMasterIdLst>
  <p:handoutMasterIdLst>
    <p:handoutMasterId r:id="rId15"/>
  </p:handoutMasterIdLst>
  <p:sldIdLst>
    <p:sldId id="305" r:id="rId2"/>
    <p:sldId id="289" r:id="rId3"/>
    <p:sldId id="299" r:id="rId4"/>
    <p:sldId id="300" r:id="rId5"/>
    <p:sldId id="313" r:id="rId6"/>
    <p:sldId id="306" r:id="rId7"/>
    <p:sldId id="310" r:id="rId8"/>
    <p:sldId id="301" r:id="rId9"/>
    <p:sldId id="303" r:id="rId10"/>
    <p:sldId id="311" r:id="rId11"/>
    <p:sldId id="31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7" autoAdjust="0"/>
    <p:restoredTop sz="94613"/>
  </p:normalViewPr>
  <p:slideViewPr>
    <p:cSldViewPr snapToGrid="0" snapToObjects="1">
      <p:cViewPr varScale="1">
        <p:scale>
          <a:sx n="72" d="100"/>
          <a:sy n="72" d="100"/>
        </p:scale>
        <p:origin x="78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EAD-7273-4299-8617-D779C1AF605D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6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3E30-CF98-40AB-85FC-7D6F46FB2295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118-C02E-478F-9D5D-73E5D065F218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BA03-100A-42AF-9475-9776DE381481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E3E7-D87D-43BD-9CC6-072E370A1959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1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4C20-ED42-42FE-A4A0-B797DA2E0B60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45E3-1207-4586-9B73-272AEFFFE157}" type="datetime1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84D3-3B6B-4944-9628-01AD656A06EC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6C8-7A9E-4396-952A-D9B8CD8B20E5}" type="datetime1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0AC78C-C58D-4293-8F48-B6FF939DD0A5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F01-442B-4E22-BB88-A6A75B3591A0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5D745-A5D0-46AA-AB5B-73F831CB1B75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66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tif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12" Type="http://schemas.openxmlformats.org/officeDocument/2006/relationships/image" Target="../media/image15.tiff"/><Relationship Id="rId2" Type="http://schemas.openxmlformats.org/officeDocument/2006/relationships/image" Target="../media/image5.tiff"/><Relationship Id="rId16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4.tiff"/><Relationship Id="rId5" Type="http://schemas.openxmlformats.org/officeDocument/2006/relationships/image" Target="../media/image8.tiff"/><Relationship Id="rId15" Type="http://schemas.openxmlformats.org/officeDocument/2006/relationships/image" Target="../media/image18.tiff"/><Relationship Id="rId10" Type="http://schemas.openxmlformats.org/officeDocument/2006/relationships/image" Target="../media/image13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Relationship Id="rId14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2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Шины данных</a:t>
            </a:r>
            <a:r>
              <a:rPr lang="en-US" dirty="0"/>
              <a:t>: </a:t>
            </a:r>
            <a:r>
              <a:rPr lang="ru-RU" dirty="0"/>
              <a:t>переключатель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5" y="1350993"/>
            <a:ext cx="3449660" cy="23577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9564" y="1524778"/>
            <a:ext cx="421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ru-RU" dirty="0">
                <a:solidFill>
                  <a:schemeClr val="accent1"/>
                </a:solidFill>
              </a:rPr>
              <a:t>Если вы хотите вывести данные из переключателя, вам нужно перевести переключатель в вид с вкладками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0616" y="2186952"/>
            <a:ext cx="333487" cy="2366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9002" y="19323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4366915"/>
            <a:ext cx="3094820" cy="16536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49" y="4463422"/>
            <a:ext cx="3411331" cy="17028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76969" y="4395148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0827" y="4492749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8417" y="4376126"/>
            <a:ext cx="33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6395" y="4457194"/>
            <a:ext cx="56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0373" y="5560985"/>
            <a:ext cx="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564" y="3443585"/>
            <a:ext cx="421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После того, как вы переключитесь в вид с вкладками, вы можете выводить данные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517" y="3738088"/>
            <a:ext cx="421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C. </a:t>
            </a:r>
            <a:r>
              <a:rPr lang="ru-RU" dirty="0">
                <a:solidFill>
                  <a:srgbClr val="7030A0"/>
                </a:solidFill>
              </a:rPr>
              <a:t>Разные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ветки в переключателе могут соединятся к одной шине данных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Шины данных: цикл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994516"/>
          </a:xfrm>
        </p:spPr>
        <p:txBody>
          <a:bodyPr/>
          <a:lstStyle/>
          <a:p>
            <a:r>
              <a:rPr lang="ru-RU" dirty="0"/>
              <a:t>Вы можете соединять выходные и входные шины, как в примере снизу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Copytight</a:t>
            </a:r>
            <a:r>
              <a:rPr lang="en-US" dirty="0"/>
              <a:t>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8" y="2109029"/>
            <a:ext cx="8657863" cy="2468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089" y="4687747"/>
            <a:ext cx="846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/>
              <a:t>Обратите внимание, что данные, поступающие из цикла через шину, будут только значением последней итерацией цикла.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В приведенном выше примере датчик цвета считывается дважды в цикле. Тем не менее, шина данных будет передавать только вторую (последнюю) считку, и эта вторая считка будет отображаться.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151" y="3483557"/>
            <a:ext cx="949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Данные входные в цикл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7386" y="3461728"/>
            <a:ext cx="1101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Данные выходные из цикла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78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92497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65" y="327085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Изучим шины данных и научимся ими пользоваться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Блок экрана</a:t>
            </a:r>
            <a:r>
              <a:rPr lang="en-US" dirty="0"/>
              <a:t>, </a:t>
            </a:r>
            <a:r>
              <a:rPr lang="ru-RU" dirty="0"/>
              <a:t>Блоки датчиков</a:t>
            </a:r>
            <a:r>
              <a:rPr lang="en-US" dirty="0"/>
              <a:t>, </a:t>
            </a:r>
            <a:r>
              <a:rPr lang="ru-RU" dirty="0"/>
              <a:t>Блоки датчиков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2677646"/>
            <a:ext cx="84328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Шины данных позволяют вам взять вывод из одного блока и ввести его в другой.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6745" y="4583187"/>
            <a:ext cx="7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0849" y="4650272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70817" y="4163266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17502" y="4227735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шин данных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346530" y="6106493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58196"/>
              </p:ext>
            </p:extLst>
          </p:nvPr>
        </p:nvGraphicFramePr>
        <p:xfrm>
          <a:off x="1157001" y="1493276"/>
          <a:ext cx="7072601" cy="42833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6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17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Выходная шина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34">
                <a:tc>
                  <a:txBody>
                    <a:bodyPr/>
                    <a:lstStyle/>
                    <a:p>
                      <a:r>
                        <a:rPr lang="ru-RU" dirty="0"/>
                        <a:t>Логический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Истина, ложь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40">
                <a:tc>
                  <a:txBody>
                    <a:bodyPr/>
                    <a:lstStyle/>
                    <a:p>
                      <a:r>
                        <a:rPr lang="ru-RU" dirty="0"/>
                        <a:t>Числовой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Цифры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303">
                <a:tc>
                  <a:txBody>
                    <a:bodyPr/>
                    <a:lstStyle/>
                    <a:p>
                      <a:r>
                        <a:rPr lang="ru-RU" dirty="0"/>
                        <a:t>Текстовый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ru-RU" dirty="0"/>
                        <a:t>Числовой 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ru-RU" dirty="0"/>
                        <a:t>Логический 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94" y="1945406"/>
            <a:ext cx="381000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87" y="1931848"/>
            <a:ext cx="393700" cy="41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94" y="2651129"/>
            <a:ext cx="3810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48" y="2579970"/>
            <a:ext cx="3810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984" y="3328714"/>
            <a:ext cx="3810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11" y="3437642"/>
            <a:ext cx="381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994" y="4144636"/>
            <a:ext cx="3810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700" y="4144636"/>
            <a:ext cx="3810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5994" y="5004102"/>
            <a:ext cx="3810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7680" y="5004102"/>
            <a:ext cx="38100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787" y="2147748"/>
            <a:ext cx="10033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3787" y="2761389"/>
            <a:ext cx="1016000" cy="20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939" y="3458027"/>
            <a:ext cx="1016000" cy="20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6583" y="4308481"/>
            <a:ext cx="1016000" cy="20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1103" y="5179727"/>
            <a:ext cx="1016000" cy="203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62" y="5964382"/>
            <a:ext cx="283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Картинки из справки</a:t>
            </a:r>
            <a:r>
              <a:rPr lang="en-US" dirty="0"/>
              <a:t> EV3</a:t>
            </a:r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Автоматическая конвертация данных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49647"/>
              </p:ext>
            </p:extLst>
          </p:nvPr>
        </p:nvGraphicFramePr>
        <p:xfrm>
          <a:off x="376519" y="1730487"/>
          <a:ext cx="844816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Исходный 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Конечный 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Выход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Результат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Числовой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 </a:t>
                      </a:r>
                      <a:r>
                        <a:rPr lang="en-US" dirty="0"/>
                        <a:t>= 0, </a:t>
                      </a:r>
                      <a:r>
                        <a:rPr lang="ru-RU" dirty="0"/>
                        <a:t>Истина </a:t>
                      </a:r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 </a:t>
                      </a:r>
                      <a:r>
                        <a:rPr lang="en-US" dirty="0"/>
                        <a:t>=</a:t>
                      </a:r>
                      <a:r>
                        <a:rPr lang="en-US" baseline="0" dirty="0"/>
                        <a:t> “0”, </a:t>
                      </a:r>
                      <a:r>
                        <a:rPr lang="ru-RU" baseline="0" dirty="0"/>
                        <a:t>Истина </a:t>
                      </a:r>
                      <a:r>
                        <a:rPr lang="en-US" baseline="0" dirty="0"/>
                        <a:t>= “1”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Логический 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 с одним элементом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Логический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Числовой 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Массив с одним элементом </a:t>
                      </a:r>
                      <a:r>
                        <a:rPr lang="en-US" dirty="0"/>
                        <a:t>(0 </a:t>
                      </a:r>
                      <a:r>
                        <a:rPr lang="ru-RU" dirty="0"/>
                        <a:t>или</a:t>
                      </a:r>
                      <a:r>
                        <a:rPr lang="en-US" dirty="0"/>
                        <a:t>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Числовой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 в текстовом формате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Числовой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Числовой 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 с одним элементом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Логический 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Числовой 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 с тем же размером и все элементы 1 или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061" y="5964382"/>
            <a:ext cx="361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Информация из справки</a:t>
            </a:r>
            <a:r>
              <a:rPr lang="en-US" dirty="0"/>
              <a:t> EV3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519" y="5015807"/>
            <a:ext cx="836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конвертации автоматически производятся в программных блоках</a:t>
            </a:r>
            <a:r>
              <a:rPr lang="en-US" dirty="0"/>
              <a:t>. </a:t>
            </a:r>
            <a:r>
              <a:rPr lang="ru-RU" dirty="0"/>
              <a:t>Например, вы можете соединить числовой выход </a:t>
            </a:r>
            <a:r>
              <a:rPr lang="en-US" dirty="0"/>
              <a:t>(</a:t>
            </a:r>
            <a:r>
              <a:rPr lang="ru-RU" dirty="0"/>
              <a:t>значения датчика</a:t>
            </a:r>
            <a:r>
              <a:rPr lang="en-US" dirty="0"/>
              <a:t>) </a:t>
            </a:r>
            <a:r>
              <a:rPr lang="ru-RU" dirty="0"/>
              <a:t>и текстовый вход </a:t>
            </a:r>
            <a:r>
              <a:rPr lang="en-US" dirty="0"/>
              <a:t>(</a:t>
            </a:r>
            <a:r>
              <a:rPr lang="ru-RU" dirty="0"/>
              <a:t>блок экрана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760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создать шины данных?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177871" cy="4458766"/>
          </a:xfrm>
        </p:spPr>
        <p:txBody>
          <a:bodyPr>
            <a:normAutofit/>
          </a:bodyPr>
          <a:lstStyle/>
          <a:p>
            <a:r>
              <a:rPr lang="ru-RU" dirty="0"/>
              <a:t>Блок с выходным параметром должен быть поставлен перед блоком с входом</a:t>
            </a:r>
          </a:p>
          <a:p>
            <a:r>
              <a:rPr lang="ru-RU" dirty="0"/>
              <a:t>Вход и выход должны быть одинаковых типов, или автоматически конвертируемые</a:t>
            </a:r>
            <a:r>
              <a:rPr lang="en-US" dirty="0"/>
              <a:t> (</a:t>
            </a:r>
            <a:r>
              <a:rPr lang="ru-RU" dirty="0"/>
              <a:t>см. слайд 4 и 5</a:t>
            </a:r>
            <a:r>
              <a:rPr lang="en-US" dirty="0"/>
              <a:t>)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1. </a:t>
            </a:r>
            <a:r>
              <a:rPr lang="ru-RU" dirty="0">
                <a:sym typeface="Wingdings"/>
              </a:rPr>
              <a:t>Нажмите на выход блока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2. </a:t>
            </a:r>
            <a:r>
              <a:rPr lang="ru-RU" dirty="0">
                <a:sym typeface="Wingdings"/>
              </a:rPr>
              <a:t>Удерживайте и переносите шину</a:t>
            </a:r>
            <a:r>
              <a:rPr lang="en-US" dirty="0">
                <a:sym typeface="Wingdings"/>
              </a:rPr>
              <a:t>.</a:t>
            </a:r>
          </a:p>
          <a:p>
            <a:r>
              <a:rPr lang="en-US" dirty="0">
                <a:sym typeface="Wingdings"/>
              </a:rPr>
              <a:t>3. </a:t>
            </a:r>
            <a:r>
              <a:rPr lang="ru-RU" dirty="0">
                <a:sym typeface="Wingdings"/>
              </a:rPr>
              <a:t>Поместите выход в правильный вход и отпустите мышку</a:t>
            </a:r>
            <a:endParaRPr lang="en-US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68" y="1376379"/>
            <a:ext cx="31115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84" y="2874315"/>
            <a:ext cx="31877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58" y="4713107"/>
            <a:ext cx="3162300" cy="157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013" y="198549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4189" y="35137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7846" y="513117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61" y="5964382"/>
            <a:ext cx="305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Картинки из справки</a:t>
            </a:r>
            <a:r>
              <a:rPr lang="en-US" dirty="0"/>
              <a:t> EV3</a:t>
            </a:r>
          </a:p>
        </p:txBody>
      </p:sp>
    </p:spTree>
    <p:extLst>
      <p:ext uri="{BB962C8B-B14F-4D97-AF65-F5344CB8AC3E}">
        <p14:creationId xmlns:p14="http://schemas.microsoft.com/office/powerpoint/2010/main" val="1378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13" y="4494588"/>
            <a:ext cx="3632328" cy="153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63" y="1403787"/>
            <a:ext cx="2564564" cy="2316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Sidebar: Display Block - Wired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473218" cy="4654528"/>
          </a:xfrm>
        </p:spPr>
        <p:txBody>
          <a:bodyPr/>
          <a:lstStyle/>
          <a:p>
            <a:r>
              <a:rPr lang="ru-RU" dirty="0"/>
              <a:t>Блок экрана может работать в проводном режиме для отображения данных из других блоков</a:t>
            </a:r>
            <a:r>
              <a:rPr lang="en-US" dirty="0"/>
              <a:t>.</a:t>
            </a:r>
          </a:p>
          <a:p>
            <a:r>
              <a:rPr lang="ru-RU" dirty="0"/>
              <a:t>Для испытания вам нужно отобразить число на экране</a:t>
            </a:r>
            <a:r>
              <a:rPr lang="en-US" dirty="0"/>
              <a:t>.  </a:t>
            </a:r>
            <a:r>
              <a:rPr lang="ru-RU" dirty="0"/>
              <a:t>Выберите текстовый режим </a:t>
            </a:r>
            <a:r>
              <a:rPr lang="en-US" dirty="0">
                <a:sym typeface="Wingdings"/>
              </a:rPr>
              <a:t></a:t>
            </a:r>
            <a:r>
              <a:rPr lang="ru-RU" dirty="0">
                <a:sym typeface="Wingdings"/>
              </a:rPr>
              <a:t> Сетка в левом нижнем углу блока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Чтобы выбрать проводной режим нажмите на поле в правом верхнем углу блока и выберите «проводной» 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573385" y="4563315"/>
            <a:ext cx="1401912" cy="2453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75073" y="2349682"/>
            <a:ext cx="2541054" cy="77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на Шины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Испытание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ru-RU" dirty="0"/>
              <a:t>Пусть робот едет медленно над разными цветами</a:t>
            </a:r>
            <a:r>
              <a:rPr lang="en-US" dirty="0"/>
              <a:t>. </a:t>
            </a:r>
            <a:r>
              <a:rPr lang="ru-RU" dirty="0"/>
              <a:t>Робот должен отображать цвета, которые видит датчик цвета</a:t>
            </a:r>
            <a:r>
              <a:rPr lang="en-US" dirty="0"/>
              <a:t>. </a:t>
            </a:r>
            <a:r>
              <a:rPr lang="ru-RU" dirty="0"/>
              <a:t>Останавливается когда будет нажата кнопка на </a:t>
            </a:r>
            <a:r>
              <a:rPr lang="ru-RU" dirty="0" err="1"/>
              <a:t>брике</a:t>
            </a:r>
            <a:r>
              <a:rPr lang="en-US" dirty="0"/>
              <a:t>.</a:t>
            </a:r>
          </a:p>
          <a:p>
            <a:r>
              <a:rPr lang="ru-RU" b="1" dirty="0"/>
              <a:t>ШАГ</a:t>
            </a:r>
            <a:r>
              <a:rPr lang="en-US" b="1" dirty="0"/>
              <a:t> 1: </a:t>
            </a:r>
            <a:r>
              <a:rPr lang="ru-RU" dirty="0"/>
              <a:t>Включите моторы, двигайтесь медленно вперед</a:t>
            </a:r>
            <a:endParaRPr lang="en-US" dirty="0"/>
          </a:p>
          <a:p>
            <a:r>
              <a:rPr lang="ru-RU" b="1" dirty="0"/>
              <a:t>ШАГ</a:t>
            </a:r>
            <a:r>
              <a:rPr lang="en-US" b="1" dirty="0"/>
              <a:t> 2: </a:t>
            </a:r>
          </a:p>
          <a:p>
            <a:pPr lvl="1"/>
            <a:r>
              <a:rPr lang="ru-RU" dirty="0"/>
              <a:t>В цикле добавьте блок датчика цвета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Добавьте блок экрана в проводном, режиме текст-сетка</a:t>
            </a:r>
            <a:endParaRPr lang="en-US" dirty="0"/>
          </a:p>
          <a:p>
            <a:pPr lvl="1"/>
            <a:r>
              <a:rPr lang="ru-RU" dirty="0"/>
              <a:t>Соедините выход блока датчика цвета и вход блока</a:t>
            </a:r>
            <a:br>
              <a:rPr lang="ru-RU" dirty="0"/>
            </a:br>
            <a:r>
              <a:rPr lang="ru-RU" dirty="0"/>
              <a:t>экрана (первый вход)</a:t>
            </a:r>
            <a:endParaRPr lang="en-US" dirty="0"/>
          </a:p>
          <a:p>
            <a:r>
              <a:rPr lang="ru-RU" b="1" dirty="0"/>
              <a:t>ШАГ</a:t>
            </a:r>
            <a:r>
              <a:rPr lang="en-US" b="1" dirty="0"/>
              <a:t> 3: </a:t>
            </a:r>
            <a:r>
              <a:rPr lang="ru-RU" dirty="0"/>
              <a:t>Условие выхода из цикла при нажатии</a:t>
            </a:r>
            <a:br>
              <a:rPr lang="ru-RU" dirty="0"/>
            </a:br>
            <a:r>
              <a:rPr lang="ru-RU" dirty="0"/>
              <a:t>на кнопку </a:t>
            </a:r>
            <a:r>
              <a:rPr lang="ru-RU" dirty="0" err="1"/>
              <a:t>брика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b="-2017"/>
          <a:stretch/>
        </p:blipFill>
        <p:spPr>
          <a:xfrm>
            <a:off x="6099666" y="3456154"/>
            <a:ext cx="2821071" cy="917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2" y="4718486"/>
            <a:ext cx="2967625" cy="13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1378226"/>
            <a:ext cx="7580243" cy="4903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 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intermediatev2</Template>
  <TotalTime>5576</TotalTime>
  <Words>652</Words>
  <Application>Microsoft Office PowerPoint</Application>
  <PresentationFormat>Экран (4:3)</PresentationFormat>
  <Paragraphs>121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intermediatev2</vt:lpstr>
      <vt:lpstr>Продолжающий уровень</vt:lpstr>
      <vt:lpstr>На этом занятии</vt:lpstr>
      <vt:lpstr>Шины данных</vt:lpstr>
      <vt:lpstr>Типы шин данных</vt:lpstr>
      <vt:lpstr>Автоматическая конвертация данных</vt:lpstr>
      <vt:lpstr>Как создать шины данных?</vt:lpstr>
      <vt:lpstr>Sidebar: Display Block - Wired Mode</vt:lpstr>
      <vt:lpstr>Испытание на Шины данных</vt:lpstr>
      <vt:lpstr>Испытание решение</vt:lpstr>
      <vt:lpstr>Шины данных: переключатель</vt:lpstr>
      <vt:lpstr>Шины данных: цикл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Vladimir Abay</cp:lastModifiedBy>
  <cp:revision>196</cp:revision>
  <dcterms:created xsi:type="dcterms:W3CDTF">2014-10-28T21:59:38Z</dcterms:created>
  <dcterms:modified xsi:type="dcterms:W3CDTF">2019-05-30T07:14:01Z</dcterms:modified>
</cp:coreProperties>
</file>