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80" r:id="rId10"/>
    <p:sldId id="288" r:id="rId11"/>
    <p:sldId id="284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0" autoAdjust="0"/>
    <p:restoredTop sz="94613"/>
  </p:normalViewPr>
  <p:slideViewPr>
    <p:cSldViewPr snapToGrid="0" snapToObjects="1">
      <p:cViewPr>
        <p:scale>
          <a:sx n="127" d="100"/>
          <a:sy n="127" d="100"/>
        </p:scale>
        <p:origin x="76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BB-5DD5-4583-B6E6-E6A6B4E5717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62-E1FD-4457-88A6-D53574D24FE6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CA3E-C529-404A-A264-934F947D4EF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95BE-EEA9-460F-A854-64565FAAB87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EC0F-822B-4AEC-A9E2-E56CB3D0B12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8579-C8C9-4C8D-98F3-B696F5B2053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4C58-60A5-4555-AC3C-381971D3813C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8D4D-CBF7-43C7-8461-20C8AE5F0860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D510-3917-491B-9405-C039E2DF44E8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C558-13A0-4A6F-8FAE-36DCDB27AD5A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15BF3C-7478-4DFE-80BD-1E3AE5E0B7C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D4B1-2B05-4441-ACFE-1BADA70BB85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E606-D08A-42BD-85D5-C8E242E5C180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4F1D-D6B9-4B8D-82D6-04DB45C67F68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F7-E0ED-429B-97CA-AE4024AE805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5450-6801-40DA-9ACE-BDBCC63847C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995-60E8-44EB-9892-F1472FB19A52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3BE-0160-4C05-BBAD-4F985F6AD20B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7C80-7EB0-4A40-9F78-FBECB6A4E2A0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2A8C-5BDE-47BE-A615-2A98F073CCC3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DE7347-0E9F-41E0-98D4-5FF50CB73EF3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5F-46F0-4209-9AF5-4B0FE545C39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8396B-2487-4704-99BF-4ABC128C85D9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5BAC59-BD9B-4742-AF2F-3BADDFCE3F7E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Инфракрасный датчик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режимы имеет ИК датчик</a:t>
            </a:r>
            <a:r>
              <a:rPr lang="en-US" dirty="0"/>
              <a:t>?</a:t>
            </a:r>
          </a:p>
          <a:p>
            <a:pPr lvl="1"/>
            <a:r>
              <a:rPr lang="ru-RU" dirty="0" err="1"/>
              <a:t>Отв</a:t>
            </a:r>
            <a:r>
              <a:rPr lang="en-US" dirty="0"/>
              <a:t>: </a:t>
            </a:r>
            <a:r>
              <a:rPr lang="ru-RU" dirty="0"/>
              <a:t>Приближение</a:t>
            </a:r>
            <a:r>
              <a:rPr lang="en-US" dirty="0"/>
              <a:t>, </a:t>
            </a:r>
            <a:r>
              <a:rPr lang="ru-RU" dirty="0"/>
              <a:t>Маяк и Удаленный</a:t>
            </a:r>
            <a:endParaRPr lang="en-US" dirty="0"/>
          </a:p>
          <a:p>
            <a:r>
              <a:rPr lang="ru-RU" dirty="0"/>
              <a:t>Может ли ИК датчик измерять расстояние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, </a:t>
            </a:r>
            <a:r>
              <a:rPr lang="ru-RU" dirty="0"/>
              <a:t>но не точно, потому что он основан на интенсивности отраженного света</a:t>
            </a:r>
            <a:r>
              <a:rPr lang="en-US" dirty="0"/>
              <a:t>. </a:t>
            </a:r>
            <a:r>
              <a:rPr lang="ru-RU" dirty="0"/>
              <a:t>Таким образом, он будет меняться в зависимости от материала, из которого сделан объект.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Обратитесь к Продвинутому уровню по ИК датчику (уже скоро…)</a:t>
            </a:r>
            <a:endParaRPr lang="en-US" dirty="0"/>
          </a:p>
          <a:p>
            <a:r>
              <a:rPr lang="ru-RU" dirty="0"/>
              <a:t>Обратитесь к Продвинутому уровню по Пропорциональному регулятору.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инфракрасным датчиком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систему удаленного управления и программировать робота, который следует за радиомаяком (ИК пульт </a:t>
            </a:r>
            <a:r>
              <a:rPr lang="en-US" dirty="0"/>
              <a:t>EV3).</a:t>
            </a:r>
            <a:r>
              <a:rPr lang="ru-RU" dirty="0"/>
              <a:t> «Робот собачка»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использовать ИК датчик в трех главных режимах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ограничения ИК датчика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Переключатели</a:t>
            </a:r>
            <a:r>
              <a:rPr lang="en-US" dirty="0"/>
              <a:t>,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Блоки сравнения и математические блоки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делает ИК датчик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ru-RU" dirty="0"/>
              <a:t>Измеряет приближение маяка или </a:t>
            </a:r>
            <a:r>
              <a:rPr lang="ru-RU" dirty="0" err="1"/>
              <a:t>обьекта</a:t>
            </a:r>
            <a:endParaRPr lang="en-US" dirty="0"/>
          </a:p>
          <a:p>
            <a:r>
              <a:rPr lang="ru-RU" dirty="0"/>
              <a:t>Измеряет угол маяка относительно датчика</a:t>
            </a:r>
            <a:endParaRPr lang="en-US" dirty="0"/>
          </a:p>
          <a:p>
            <a:r>
              <a:rPr lang="ru-RU" dirty="0"/>
              <a:t>Измеряет какая кнопка нажата на маяке</a:t>
            </a:r>
            <a:endParaRPr lang="en-US" dirty="0"/>
          </a:p>
          <a:p>
            <a:r>
              <a:rPr lang="ru-RU" dirty="0"/>
              <a:t>Маяк может быть установлен в 4 канала</a:t>
            </a:r>
            <a:r>
              <a:rPr lang="en-US" dirty="0"/>
              <a:t>. </a:t>
            </a:r>
            <a:r>
              <a:rPr lang="ru-RU" dirty="0"/>
              <a:t>ИК датчик можно запрограммировать на определенный канал</a:t>
            </a:r>
            <a:r>
              <a:rPr lang="en-US" dirty="0"/>
              <a:t>. </a:t>
            </a:r>
            <a:r>
              <a:rPr lang="ru-RU" dirty="0"/>
              <a:t>Это позволяет нам использовать несколько маяков в одной комнате.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3392" y="3355056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ИК датчик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2918" y="5616741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Маяк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режима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Работает на расстоянии до 70см</a:t>
            </a:r>
            <a:r>
              <a:rPr lang="en-US" dirty="0"/>
              <a:t> (</a:t>
            </a:r>
            <a:r>
              <a:rPr lang="ru-RU" dirty="0"/>
              <a:t>или 100 единиц приближения</a:t>
            </a:r>
            <a:r>
              <a:rPr lang="en-US" dirty="0"/>
              <a:t>)</a:t>
            </a:r>
          </a:p>
          <a:p>
            <a:r>
              <a:rPr lang="ru-RU" dirty="0"/>
              <a:t>Режим приближения</a:t>
            </a:r>
            <a:endParaRPr lang="en-US" dirty="0"/>
          </a:p>
          <a:p>
            <a:pPr lvl="1"/>
            <a:r>
              <a:rPr lang="ru-RU" dirty="0"/>
              <a:t>Выдает неопределенный тип объекта, называемый приближением (не в дюймах или сантиметрах)</a:t>
            </a:r>
            <a:endParaRPr lang="en-US" dirty="0"/>
          </a:p>
          <a:p>
            <a:r>
              <a:rPr lang="ru-RU" dirty="0"/>
              <a:t>Режим маяка</a:t>
            </a:r>
            <a:endParaRPr lang="en-US" dirty="0"/>
          </a:p>
          <a:p>
            <a:pPr lvl="1"/>
            <a:r>
              <a:rPr lang="ru-RU" dirty="0"/>
              <a:t>Выдает направление (угол) и приближение до маяка. </a:t>
            </a:r>
            <a:br>
              <a:rPr lang="ru-RU" dirty="0"/>
            </a:br>
            <a:r>
              <a:rPr lang="ru-RU" dirty="0"/>
              <a:t>Курс измеряется не в градусах.</a:t>
            </a:r>
            <a:endParaRPr lang="en-US" dirty="0"/>
          </a:p>
          <a:p>
            <a:r>
              <a:rPr lang="ru-RU" dirty="0"/>
              <a:t>Режим удаленный</a:t>
            </a:r>
            <a:endParaRPr lang="en-US" dirty="0"/>
          </a:p>
          <a:p>
            <a:pPr lvl="1"/>
            <a:r>
              <a:rPr lang="ru-RU" dirty="0"/>
              <a:t>Выдает какая кнопка была нажата на маяке</a:t>
            </a:r>
            <a:endParaRPr lang="en-US" dirty="0"/>
          </a:p>
          <a:p>
            <a:r>
              <a:rPr lang="ru-RU" dirty="0"/>
              <a:t>На этом занятии мы будет использовать все три режима</a:t>
            </a:r>
            <a:endParaRPr lang="en-US" dirty="0"/>
          </a:p>
          <a:p>
            <a:r>
              <a:rPr lang="ru-RU" dirty="0"/>
              <a:t>Блок ИК датчика находится в желтой палитре блоков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997509"/>
            <a:ext cx="2777974" cy="1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научится пользоваться ИК датчиком вам необходимо пройти три испытания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Создайте удаленное управление роботом. Нажатие на разные кнопки приводит к разным действиям</a:t>
            </a:r>
            <a:endParaRPr lang="en-US" dirty="0"/>
          </a:p>
          <a:p>
            <a:pPr lvl="1"/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«Робот собачка» с пропорциональным регулятором: Робот должен двигаться туда, где маяк используя приближение и направление.</a:t>
            </a:r>
            <a:endParaRPr lang="en-US" dirty="0"/>
          </a:p>
          <a:p>
            <a:pPr lvl="1"/>
            <a:r>
              <a:rPr lang="ru-RU" dirty="0"/>
              <a:t>Испытание </a:t>
            </a:r>
            <a:r>
              <a:rPr lang="en-US" dirty="0"/>
              <a:t>3: </a:t>
            </a:r>
            <a:r>
              <a:rPr lang="ru-RU" dirty="0"/>
              <a:t>Проверить точность ИК датчика для определения расстояния.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/>
              <a:t>Псевдокод</a:t>
            </a:r>
            <a:r>
              <a:rPr lang="en-US" dirty="0"/>
              <a:t>/</a:t>
            </a:r>
            <a:r>
              <a:rPr lang="ru-RU" dirty="0"/>
              <a:t>Подсказки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52175"/>
              </p:ext>
            </p:extLst>
          </p:nvPr>
        </p:nvGraphicFramePr>
        <p:xfrm>
          <a:off x="602340" y="2087843"/>
          <a:ext cx="8013339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3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Испытание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Псевдокод 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 Подсказки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Удаленное управление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Запускать разные действия основываясь на данных о кнопках на первом канале, какая именно нажата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«Робот собачка»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робот видит </a:t>
                      </a:r>
                      <a:r>
                        <a:rPr lang="en-US" baseline="0" dirty="0"/>
                        <a:t>&lt;15 </a:t>
                      </a:r>
                      <a:r>
                        <a:rPr lang="ru-RU" baseline="0" dirty="0"/>
                        <a:t>приближения от маяка, то ехать назад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робот видит </a:t>
                      </a:r>
                      <a:r>
                        <a:rPr lang="en-US" baseline="0" dirty="0"/>
                        <a:t>&gt;15 </a:t>
                      </a:r>
                      <a:r>
                        <a:rPr lang="ru-RU" baseline="0" dirty="0"/>
                        <a:t>приближения от маяка, то ехать вперед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Используйте пропорциональный регулятор, чтобы настроить релейное управление относительно направления маяка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baseline="0" dirty="0">
                          <a:solidFill>
                            <a:srgbClr val="FF0000"/>
                          </a:solidFill>
                        </a:rPr>
                        <a:t>Заметка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ru-RU" i="1" baseline="0" dirty="0">
                          <a:solidFill>
                            <a:srgbClr val="FF0000"/>
                          </a:solidFill>
                        </a:rPr>
                        <a:t>Тема пропорционального регулятора покрыта в Продвинутом уровне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Точность режима приближения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Измерьте расстояние используя УЗ и ИК датчик. </a:t>
                      </a:r>
                      <a:br>
                        <a:rPr lang="ru-RU" dirty="0"/>
                      </a:br>
                      <a:r>
                        <a:rPr lang="ru-RU" dirty="0"/>
                        <a:t>(Используйте </a:t>
                      </a:r>
                      <a:r>
                        <a:rPr lang="en-US" baseline="0" dirty="0"/>
                        <a:t>Port View). </a:t>
                      </a:r>
                      <a:r>
                        <a:rPr lang="ru-RU" baseline="0" dirty="0"/>
                        <a:t>Сравните измерения для разных расстояний и разных поверхностей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удаленное управление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47" y="1524770"/>
            <a:ext cx="7995091" cy="439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045" y="1595792"/>
            <a:ext cx="240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Убедитесь, что маяк настроен на первый канал.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«робот собачка»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" y="1472179"/>
            <a:ext cx="8858250" cy="44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Испытание</a:t>
            </a:r>
            <a:r>
              <a:rPr lang="en-US" dirty="0"/>
              <a:t> 3: </a:t>
            </a:r>
            <a:r>
              <a:rPr lang="ru-RU" dirty="0"/>
              <a:t>Сравнение датчиков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734" y="1637501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u="sng" dirty="0"/>
              <a:t>Инструкции</a:t>
            </a:r>
            <a:r>
              <a:rPr lang="en-US" sz="1600" b="1" u="sng" dirty="0"/>
              <a:t>:</a:t>
            </a:r>
          </a:p>
          <a:p>
            <a:pPr marL="457200" indent="-457200">
              <a:buAutoNum type="arabicParenR"/>
            </a:pPr>
            <a:r>
              <a:rPr lang="ru-RU" sz="1600" dirty="0"/>
              <a:t>Держите каждый датчик в </a:t>
            </a:r>
            <a:r>
              <a:rPr lang="en-US" sz="1600" dirty="0"/>
              <a:t>10CM </a:t>
            </a:r>
            <a:r>
              <a:rPr lang="ru-RU" sz="1600" dirty="0"/>
              <a:t>от поверхностей и смотрите в </a:t>
            </a:r>
            <a:r>
              <a:rPr lang="en-US" sz="1600" dirty="0"/>
              <a:t>Port View</a:t>
            </a:r>
          </a:p>
          <a:p>
            <a:pPr marL="457200" indent="-457200">
              <a:buAutoNum type="arabicParenR"/>
            </a:pPr>
            <a:r>
              <a:rPr lang="ru-RU" sz="1600" dirty="0"/>
              <a:t>Выберите отражающие и неотражающие поверхности для теста</a:t>
            </a:r>
            <a:endParaRPr lang="en-US" sz="1600" dirty="0"/>
          </a:p>
          <a:p>
            <a:pPr marL="0" indent="0">
              <a:buNone/>
            </a:pPr>
            <a:r>
              <a:rPr lang="ru-RU" sz="1600" b="1" u="sng" dirty="0"/>
              <a:t>Урок</a:t>
            </a:r>
            <a:r>
              <a:rPr lang="en-US" sz="1600" b="1" u="sng" dirty="0"/>
              <a:t>: </a:t>
            </a:r>
          </a:p>
          <a:p>
            <a:pPr marL="0" indent="0">
              <a:buNone/>
            </a:pPr>
            <a:r>
              <a:rPr lang="ru-RU" sz="1600" dirty="0"/>
              <a:t>ИК датчик работает на интенсивности отраженного света в инфракрасном диапазоне</a:t>
            </a:r>
            <a:r>
              <a:rPr lang="en-US" sz="1600" dirty="0"/>
              <a:t>. </a:t>
            </a:r>
            <a:r>
              <a:rPr lang="ru-RU" sz="1600" dirty="0"/>
              <a:t>Он не будет таким же точным, как и УЗ в измерении расстояния</a:t>
            </a:r>
            <a:r>
              <a:rPr lang="en-US" sz="1600" dirty="0"/>
              <a:t>. </a:t>
            </a:r>
            <a:r>
              <a:rPr lang="ru-RU" sz="1600" dirty="0"/>
              <a:t>Попробуйте разные расстояния.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3319"/>
              </p:ext>
            </p:extLst>
          </p:nvPr>
        </p:nvGraphicFramePr>
        <p:xfrm>
          <a:off x="227874" y="1482179"/>
          <a:ext cx="5189254" cy="4271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92">
                <a:tc>
                  <a:txBody>
                    <a:bodyPr/>
                    <a:lstStyle/>
                    <a:p>
                      <a:r>
                        <a:rPr lang="ru-RU" sz="1400" dirty="0"/>
                        <a:t>Поверхность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Реальное расстояние до поверхности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УЗ измерения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ИК измерения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781">
                <a:tc>
                  <a:txBody>
                    <a:bodyPr/>
                    <a:lstStyle/>
                    <a:p>
                      <a:r>
                        <a:rPr lang="ru-RU" dirty="0"/>
                        <a:t>Алюминиевая фольга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28">
                <a:tc>
                  <a:txBody>
                    <a:bodyPr/>
                    <a:lstStyle/>
                    <a:p>
                      <a:r>
                        <a:rPr lang="ru-RU" dirty="0"/>
                        <a:t>Деревянный стол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r>
                        <a:rPr lang="ru-RU" dirty="0"/>
                        <a:t>Черная бумага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r>
                        <a:rPr lang="ru-RU" dirty="0"/>
                        <a:t>Стекло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067">
                <a:tc>
                  <a:txBody>
                    <a:bodyPr/>
                    <a:lstStyle/>
                    <a:p>
                      <a:r>
                        <a:rPr lang="ru-RU" dirty="0"/>
                        <a:t>Белая бумага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</TotalTime>
  <Words>600</Words>
  <Application>Microsoft Office PowerPoint</Application>
  <PresentationFormat>Экран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Что делает ИК датчик?</vt:lpstr>
      <vt:lpstr>Три режима</vt:lpstr>
      <vt:lpstr>Испытания</vt:lpstr>
      <vt:lpstr>Псевдокод/Подсказки</vt:lpstr>
      <vt:lpstr>Решение: удаленное управление</vt:lpstr>
      <vt:lpstr>Решение: «робот собачка»</vt:lpstr>
      <vt:lpstr>Испытание 3: Сравнение датчиков</vt:lpstr>
      <vt:lpstr>Обсуждение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Vladimir Abay</cp:lastModifiedBy>
  <cp:revision>171</cp:revision>
  <cp:lastPrinted>2016-07-20T03:35:26Z</cp:lastPrinted>
  <dcterms:created xsi:type="dcterms:W3CDTF">2014-10-28T21:59:38Z</dcterms:created>
  <dcterms:modified xsi:type="dcterms:W3CDTF">2019-06-05T12:20:07Z</dcterms:modified>
</cp:coreProperties>
</file>