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Продолжающий</a:t>
            </a:r>
            <a:br>
              <a:rPr lang="en-US"/>
            </a:br>
            <a:r>
              <a:rPr lang="en-US"/>
              <a:t>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92" y="3429000"/>
            <a:ext cx="8177193" cy="510510"/>
          </a:xfrm>
        </p:spPr>
        <p:txBody>
          <a:bodyPr>
            <a:normAutofit/>
          </a:bodyPr>
          <a:lstStyle/>
          <a:p>
            <a:r>
              <a:rPr lang="en-US" sz="2000"/>
              <a:t>Логические операции И принятие решений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На этом занятии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az-Cyrl-AZ"/>
              <a:t>И</a:t>
            </a:r>
            <a:r>
              <a:rPr lang="en-US"/>
              <a:t>зучим работу логических блоков</a:t>
            </a:r>
          </a:p>
          <a:p>
            <a:r>
              <a:rPr lang="en-US"/>
              <a:t>Научимся пользоваться логичеким блоком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Прериквизиты: Шины данных, Блоки датчиков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Блок логических операций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en-US"/>
              <a:t>Блок логики производит логические операции над входными параметрами. </a:t>
            </a:r>
            <a:endParaRPr lang="en-US" dirty="0"/>
          </a:p>
          <a:p>
            <a:r>
              <a:rPr lang="az-Cyrl-AZ"/>
              <a:t>Б</a:t>
            </a:r>
            <a:r>
              <a:rPr lang="en-US"/>
              <a:t>лок логики принимает Истину/Ложь как входной параметр, выводит Истину/Ложь как результат </a:t>
            </a:r>
            <a:endParaRPr lang="en-US" dirty="0"/>
          </a:p>
          <a:p>
            <a:r>
              <a:rPr lang="en-US"/>
              <a:t>Логические значения могут быть использованы для </a:t>
            </a:r>
          </a:p>
          <a:p>
            <a:r>
              <a:rPr lang="az-Cyrl-AZ"/>
              <a:t>К</a:t>
            </a:r>
            <a:r>
              <a:rPr lang="en-US"/>
              <a:t>ак условие выхода из цикла и в переключателях</a:t>
            </a:r>
            <a:endParaRPr lang="en-US" dirty="0"/>
          </a:p>
          <a:p>
            <a:r>
              <a:rPr lang="en-US"/>
              <a:t>Он находится в красной палитре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Режим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Входы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0960" y="4150301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Результат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Режимы блока логики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06208"/>
              </p:ext>
            </p:extLst>
          </p:nvPr>
        </p:nvGraphicFramePr>
        <p:xfrm>
          <a:off x="356735" y="1427622"/>
          <a:ext cx="8574088" cy="423294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Значок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Режим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Входы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Результат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Истина</a:t>
                      </a:r>
                      <a:r>
                        <a:rPr lang="en-US" baseline="0"/>
                        <a:t> если оба A </a:t>
                      </a:r>
                      <a:r>
                        <a:rPr lang="en-US" b="1" u="sng" baseline="0">
                          <a:solidFill>
                            <a:srgbClr val="FF0000"/>
                          </a:solidFill>
                        </a:rPr>
                        <a:t>и</a:t>
                      </a:r>
                      <a:r>
                        <a:rPr lang="en-US" baseline="0"/>
                        <a:t> B истина, иначе Ложь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Или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Истина если хотябы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A </a:t>
                      </a:r>
                      <a:r>
                        <a:rPr lang="en-US" b="1" u="sng">
                          <a:solidFill>
                            <a:srgbClr val="FF0000"/>
                          </a:solidFill>
                        </a:rPr>
                        <a:t>или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/>
                        <a:t>B (или оба) истины. Результат Ложь если оба A и B ложь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Исключающие или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Истина только если один (только один</a:t>
                      </a:r>
                      <a:r>
                        <a:rPr lang="en-US" baseline="0"/>
                        <a:t>) из A или B истина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Ложь если оба A и B истина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Ложь если оба A и B ложь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4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Выходной параметр противоположный входному параметру</a:t>
                      </a:r>
                      <a:r>
                        <a:rPr lang="en-US" baseline="0"/>
                        <a:t>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/>
                        <a:t>Результат Истина, если А ложь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/>
                        <a:t>Результат Ложь, если А истина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7" y="1965261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6" y="2610241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57" y="358817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57" y="4744455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60569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Значки выполнены в виде диаграм Венна. </a:t>
            </a:r>
            <a:r>
              <a:rPr lang="az-Cyrl-AZ"/>
              <a:t>Темные заштрихованные области определяют, что должно произойти, чтобы блок вывел </a:t>
            </a:r>
            <a:r>
              <a:rPr lang="en-US"/>
              <a:t>Истину.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Блок логики в трёх простых шагах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ИСПЫТАНИЕ: </a:t>
            </a:r>
            <a:r>
              <a:rPr lang="en-US" dirty="0" err="1"/>
              <a:t>Робо</a:t>
            </a:r>
            <a:r>
              <a:rPr lang="ru-RU" dirty="0"/>
              <a:t>т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ехать</a:t>
            </a:r>
            <a:r>
              <a:rPr lang="en-US" dirty="0"/>
              <a:t> </a:t>
            </a:r>
            <a:r>
              <a:rPr lang="en-US" dirty="0" err="1"/>
              <a:t>вперёд</a:t>
            </a:r>
            <a:r>
              <a:rPr lang="en-US" dirty="0"/>
              <a:t> </a:t>
            </a:r>
            <a:r>
              <a:rPr lang="en-US" dirty="0" err="1"/>
              <a:t>пока</a:t>
            </a:r>
            <a:r>
              <a:rPr lang="en-US" dirty="0"/>
              <a:t>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нажат</a:t>
            </a:r>
            <a:r>
              <a:rPr lang="en-US" dirty="0"/>
              <a:t> </a:t>
            </a:r>
            <a:r>
              <a:rPr lang="en-US" dirty="0" err="1"/>
              <a:t>датчик</a:t>
            </a:r>
            <a:r>
              <a:rPr lang="en-US" dirty="0"/>
              <a:t> </a:t>
            </a:r>
            <a:r>
              <a:rPr lang="en-US" dirty="0" err="1"/>
              <a:t>касания</a:t>
            </a:r>
            <a:r>
              <a:rPr lang="en-US" dirty="0"/>
              <a:t>,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датчик</a:t>
            </a:r>
            <a:r>
              <a:rPr lang="en-US" dirty="0"/>
              <a:t> </a:t>
            </a:r>
            <a:r>
              <a:rPr lang="en-US" dirty="0" err="1"/>
              <a:t>цвета</a:t>
            </a:r>
            <a:r>
              <a:rPr lang="en-US" dirty="0"/>
              <a:t> </a:t>
            </a:r>
            <a:r>
              <a:rPr lang="en-US" dirty="0" err="1"/>
              <a:t>увидит</a:t>
            </a:r>
            <a:r>
              <a:rPr lang="en-US" dirty="0"/>
              <a:t> </a:t>
            </a:r>
            <a:r>
              <a:rPr lang="en-US" dirty="0" err="1"/>
              <a:t>черный</a:t>
            </a:r>
            <a:r>
              <a:rPr lang="en-US" dirty="0"/>
              <a:t> </a:t>
            </a:r>
            <a:r>
              <a:rPr lang="en-US" dirty="0" err="1"/>
              <a:t>цвета</a:t>
            </a:r>
            <a:r>
              <a:rPr lang="en-US" dirty="0"/>
              <a:t>.</a:t>
            </a:r>
          </a:p>
          <a:p>
            <a:r>
              <a:rPr lang="en-US" b="1" dirty="0" err="1"/>
              <a:t>Шаг</a:t>
            </a:r>
            <a:r>
              <a:rPr lang="en-US" b="1" dirty="0"/>
              <a:t> 1:</a:t>
            </a:r>
            <a:r>
              <a:rPr lang="en-US" dirty="0"/>
              <a:t> </a:t>
            </a:r>
            <a:r>
              <a:rPr lang="en-US" dirty="0" err="1"/>
              <a:t>Включите</a:t>
            </a:r>
            <a:r>
              <a:rPr lang="en-US" dirty="0"/>
              <a:t> </a:t>
            </a:r>
            <a:r>
              <a:rPr lang="en-US" dirty="0" err="1"/>
              <a:t>мотор</a:t>
            </a:r>
            <a:r>
              <a:rPr lang="en-US" dirty="0"/>
              <a:t> </a:t>
            </a:r>
          </a:p>
          <a:p>
            <a:r>
              <a:rPr lang="en-US" b="1" dirty="0" err="1"/>
              <a:t>Шаг</a:t>
            </a:r>
            <a:r>
              <a:rPr lang="en-US" b="1" dirty="0"/>
              <a:t> 2: </a:t>
            </a:r>
            <a:r>
              <a:rPr lang="en-US" dirty="0" err="1"/>
              <a:t>Добавьте</a:t>
            </a:r>
            <a:r>
              <a:rPr lang="en-US" dirty="0"/>
              <a:t> </a:t>
            </a:r>
            <a:r>
              <a:rPr lang="en-US" dirty="0" err="1"/>
              <a:t>блок</a:t>
            </a:r>
            <a:r>
              <a:rPr lang="en-US" dirty="0"/>
              <a:t> </a:t>
            </a:r>
            <a:r>
              <a:rPr lang="en-US" dirty="0" err="1"/>
              <a:t>лигики</a:t>
            </a:r>
            <a:r>
              <a:rPr lang="en-US" dirty="0"/>
              <a:t> и </a:t>
            </a:r>
            <a:r>
              <a:rPr lang="en-US" dirty="0" err="1"/>
              <a:t>блоки</a:t>
            </a:r>
            <a:r>
              <a:rPr lang="en-US" dirty="0"/>
              <a:t> </a:t>
            </a:r>
            <a:r>
              <a:rPr lang="en-US" dirty="0" err="1"/>
              <a:t>датчиков</a:t>
            </a:r>
            <a:endParaRPr lang="en-US" dirty="0"/>
          </a:p>
          <a:p>
            <a:pPr lvl="1"/>
            <a:r>
              <a:rPr lang="en-US" dirty="0"/>
              <a:t>A. </a:t>
            </a:r>
            <a:r>
              <a:rPr lang="en-US" dirty="0" err="1"/>
              <a:t>Используйте</a:t>
            </a:r>
            <a:r>
              <a:rPr lang="en-US" dirty="0"/>
              <a:t> </a:t>
            </a:r>
            <a:r>
              <a:rPr lang="en-US" dirty="0" err="1"/>
              <a:t>блок</a:t>
            </a:r>
            <a:r>
              <a:rPr lang="en-US" dirty="0"/>
              <a:t> </a:t>
            </a:r>
            <a:r>
              <a:rPr lang="en-US" dirty="0" err="1"/>
              <a:t>логики</a:t>
            </a:r>
            <a:r>
              <a:rPr lang="en-US" dirty="0"/>
              <a:t> в </a:t>
            </a:r>
            <a:r>
              <a:rPr lang="en-US" dirty="0" err="1"/>
              <a:t>режиме</a:t>
            </a:r>
            <a:r>
              <a:rPr lang="en-US" dirty="0"/>
              <a:t> ИЛИ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Добавьте</a:t>
            </a:r>
            <a:r>
              <a:rPr lang="en-US" dirty="0"/>
              <a:t> </a:t>
            </a:r>
            <a:r>
              <a:rPr lang="en-US" dirty="0" err="1"/>
              <a:t>входные</a:t>
            </a:r>
            <a:r>
              <a:rPr lang="en-US" dirty="0"/>
              <a:t> </a:t>
            </a:r>
            <a:r>
              <a:rPr lang="en-US" dirty="0" err="1"/>
              <a:t>параметры</a:t>
            </a:r>
            <a:r>
              <a:rPr lang="en-US" dirty="0"/>
              <a:t>: </a:t>
            </a:r>
            <a:r>
              <a:rPr lang="en-US" dirty="0" err="1"/>
              <a:t>соедините</a:t>
            </a:r>
            <a:r>
              <a:rPr lang="en-US" dirty="0"/>
              <a:t> </a:t>
            </a:r>
            <a:r>
              <a:rPr lang="en-US" dirty="0" err="1"/>
              <a:t>блок</a:t>
            </a:r>
            <a:r>
              <a:rPr lang="en-US" dirty="0"/>
              <a:t> </a:t>
            </a:r>
            <a:r>
              <a:rPr lang="en-US" dirty="0" err="1"/>
              <a:t>датчиков</a:t>
            </a:r>
            <a:r>
              <a:rPr lang="en-US" dirty="0"/>
              <a:t> </a:t>
            </a:r>
            <a:r>
              <a:rPr lang="en-US" dirty="0" err="1"/>
              <a:t>цвета</a:t>
            </a:r>
            <a:r>
              <a:rPr lang="en-US" dirty="0"/>
              <a:t> и </a:t>
            </a:r>
            <a:r>
              <a:rPr lang="en-US" dirty="0" err="1"/>
              <a:t>касания</a:t>
            </a:r>
            <a:r>
              <a:rPr lang="en-US" dirty="0"/>
              <a:t> с </a:t>
            </a:r>
            <a:r>
              <a:rPr lang="en-US" dirty="0" err="1"/>
              <a:t>блоком</a:t>
            </a:r>
            <a:r>
              <a:rPr lang="en-US" dirty="0"/>
              <a:t> </a:t>
            </a:r>
            <a:r>
              <a:rPr lang="en-US" dirty="0" err="1"/>
              <a:t>логики</a:t>
            </a:r>
            <a:endParaRPr lang="en-US" dirty="0"/>
          </a:p>
          <a:p>
            <a:r>
              <a:rPr lang="en-US" b="1" dirty="0" err="1"/>
              <a:t>Шаг</a:t>
            </a:r>
            <a:r>
              <a:rPr lang="en-US" b="1" dirty="0"/>
              <a:t> 3: </a:t>
            </a:r>
            <a:r>
              <a:rPr lang="en-US" dirty="0" err="1"/>
              <a:t>Добавьте</a:t>
            </a:r>
            <a:r>
              <a:rPr lang="en-US" dirty="0"/>
              <a:t> </a:t>
            </a:r>
            <a:r>
              <a:rPr lang="en-US" dirty="0" err="1"/>
              <a:t>цикл</a:t>
            </a:r>
            <a:r>
              <a:rPr lang="en-US" dirty="0"/>
              <a:t> и </a:t>
            </a:r>
            <a:r>
              <a:rPr lang="en-US" dirty="0" err="1"/>
              <a:t>условие</a:t>
            </a:r>
            <a:r>
              <a:rPr lang="en-US" dirty="0"/>
              <a:t> </a:t>
            </a:r>
            <a:r>
              <a:rPr lang="en-US" dirty="0" err="1"/>
              <a:t>выхода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цикла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Поместите</a:t>
            </a:r>
            <a:r>
              <a:rPr lang="en-US" dirty="0"/>
              <a:t> </a:t>
            </a:r>
            <a:r>
              <a:rPr lang="en-US" dirty="0" err="1"/>
              <a:t>блоки</a:t>
            </a:r>
            <a:r>
              <a:rPr lang="en-US" dirty="0"/>
              <a:t> </a:t>
            </a:r>
            <a:r>
              <a:rPr lang="en-US" dirty="0" err="1"/>
              <a:t>Датчиков</a:t>
            </a:r>
            <a:r>
              <a:rPr lang="en-US" dirty="0"/>
              <a:t> и </a:t>
            </a:r>
            <a:r>
              <a:rPr lang="en-US" dirty="0" err="1"/>
              <a:t>Логики</a:t>
            </a:r>
            <a:r>
              <a:rPr lang="en-US" dirty="0"/>
              <a:t> в </a:t>
            </a:r>
            <a:r>
              <a:rPr lang="en-US" dirty="0" err="1"/>
              <a:t>цикл</a:t>
            </a:r>
            <a:endParaRPr lang="en-US" dirty="0"/>
          </a:p>
          <a:p>
            <a:pPr lvl="1"/>
            <a:r>
              <a:rPr lang="en-US" dirty="0" err="1"/>
              <a:t>Выберите</a:t>
            </a:r>
            <a:r>
              <a:rPr lang="en-US" dirty="0"/>
              <a:t> </a:t>
            </a:r>
            <a:r>
              <a:rPr lang="en-US" dirty="0" err="1"/>
              <a:t>логическое</a:t>
            </a:r>
            <a:r>
              <a:rPr lang="en-US" dirty="0"/>
              <a:t> </a:t>
            </a:r>
            <a:r>
              <a:rPr lang="en-US" dirty="0" err="1"/>
              <a:t>условие</a:t>
            </a:r>
            <a:r>
              <a:rPr lang="en-US" dirty="0"/>
              <a:t> </a:t>
            </a:r>
            <a:r>
              <a:rPr lang="en-US" dirty="0" err="1"/>
              <a:t>выхода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цикла</a:t>
            </a:r>
            <a:r>
              <a:rPr lang="en-US" dirty="0"/>
              <a:t>, </a:t>
            </a:r>
            <a:br>
              <a:rPr lang="ru-RU" dirty="0"/>
            </a:br>
            <a:r>
              <a:rPr lang="en-US" dirty="0" err="1"/>
              <a:t>подсоедините</a:t>
            </a:r>
            <a:r>
              <a:rPr lang="en-US" dirty="0"/>
              <a:t> </a:t>
            </a:r>
            <a:r>
              <a:rPr lang="en-US" dirty="0" err="1"/>
              <a:t>шины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en-US" dirty="0"/>
          </a:p>
          <a:p>
            <a:pPr lvl="1"/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шага</a:t>
            </a:r>
            <a:r>
              <a:rPr lang="en-US" dirty="0"/>
              <a:t> 2 </a:t>
            </a:r>
            <a:r>
              <a:rPr lang="en-US" dirty="0" err="1"/>
              <a:t>истина</a:t>
            </a:r>
            <a:r>
              <a:rPr lang="en-US" dirty="0"/>
              <a:t>, то </a:t>
            </a:r>
            <a:r>
              <a:rPr lang="en-US" dirty="0" err="1"/>
              <a:t>произойдет</a:t>
            </a:r>
            <a:r>
              <a:rPr lang="en-US" dirty="0"/>
              <a:t> </a:t>
            </a:r>
            <a:r>
              <a:rPr lang="en-US" dirty="0" err="1"/>
              <a:t>выход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цикла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Испытание</a:t>
            </a:r>
            <a:r>
              <a:rPr lang="en-US" dirty="0"/>
              <a:t> Решение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74" y="2152509"/>
            <a:ext cx="8699157" cy="2682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</a:t>
            </a:r>
            <a:r>
              <a:rPr lang="en-US" dirty="0"/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387</Words>
  <Application>Microsoft Office PowerPoint</Application>
  <PresentationFormat>Экран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Блок логических операций</vt:lpstr>
      <vt:lpstr>Режимы блока логики</vt:lpstr>
      <vt:lpstr>Блок логики в трёх простых шагах</vt:lpstr>
      <vt:lpstr>Испытание Решение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Vladimir Abay</cp:lastModifiedBy>
  <cp:revision>81</cp:revision>
  <dcterms:created xsi:type="dcterms:W3CDTF">2014-10-28T21:59:38Z</dcterms:created>
  <dcterms:modified xsi:type="dcterms:W3CDTF">2019-06-07T07:29:39Z</dcterms:modified>
</cp:coreProperties>
</file>