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50" r:id="rId2"/>
  </p:sldMasterIdLst>
  <p:notesMasterIdLst>
    <p:notesMasterId r:id="rId16"/>
  </p:notesMasterIdLst>
  <p:handoutMasterIdLst>
    <p:handoutMasterId r:id="rId17"/>
  </p:handoutMasterIdLst>
  <p:sldIdLst>
    <p:sldId id="379" r:id="rId3"/>
    <p:sldId id="372" r:id="rId4"/>
    <p:sldId id="371" r:id="rId5"/>
    <p:sldId id="345" r:id="rId6"/>
    <p:sldId id="375" r:id="rId7"/>
    <p:sldId id="376" r:id="rId8"/>
    <p:sldId id="374" r:id="rId9"/>
    <p:sldId id="357" r:id="rId10"/>
    <p:sldId id="373" r:id="rId11"/>
    <p:sldId id="378" r:id="rId12"/>
    <p:sldId id="355" r:id="rId13"/>
    <p:sldId id="377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15" autoAdjust="0"/>
    <p:restoredTop sz="94834" autoAdjust="0"/>
  </p:normalViewPr>
  <p:slideViewPr>
    <p:cSldViewPr snapToGrid="0" snapToObjects="1">
      <p:cViewPr>
        <p:scale>
          <a:sx n="70" d="100"/>
          <a:sy n="70" d="100"/>
        </p:scale>
        <p:origin x="78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3B5-4D47-4C12-B031-C6EB4DD47DF2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B47E-7241-4EF1-9178-D9CE84F0FCC1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6C95-474F-43A9-9CA0-2486568B0A34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95A2-2FAB-40D9-BB30-AA72D76004B4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503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32B7-6933-4E43-94A2-9C134E606B88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FDE7-3A6F-43AB-8CC4-C2C3DB65659A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1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EE6C-F386-40F1-BAA1-2D05A7DD93CB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211-F34D-49C5-8F06-9E0BDFA3F36F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BF5A-F22C-422A-B687-4D54AB8B3370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7C6A-CC9E-476A-A8CB-6D2F1A445E9F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0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B636F8-040F-4A36-83DD-2DD4FC328617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E116-022A-45C4-8A2D-FD19E89DEC6F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2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353D-7D0A-455D-B6CF-6C3C611ADDE8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0575-AC5A-445B-96BD-8E118C9EDC87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0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DF6A-14D0-4714-9811-5F77F93AE8A6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25E5-E152-493C-9BF9-5DD827C69D60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BB99-88E0-49BC-A615-1923AC1D1092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686-3407-46C4-920C-F51B64F20514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B5E4-BF92-4A6E-81A8-60F64D43764C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8050-A3C3-4F14-B737-AC5556212625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D984CD8-ECD1-41E2-840B-30CBDD89B79E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C16-E78E-45B0-9285-96EBEDCF97EF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404A58-D6A3-4A1D-AB67-D80AE18AD20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99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849573-F806-4A61-8973-234EE3BAF14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5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33166"/>
            <a:ext cx="7664823" cy="7211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Движение с помощью собственных блоков</a:t>
            </a:r>
            <a:br>
              <a:rPr lang="ru-RU" dirty="0"/>
            </a:br>
            <a:r>
              <a:rPr lang="en-US" dirty="0"/>
              <a:t>(</a:t>
            </a:r>
            <a:r>
              <a:rPr lang="en-US" dirty="0" err="1"/>
              <a:t>Move_CM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4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4" y="1708027"/>
            <a:ext cx="8351421" cy="185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ourier"/>
              </a:rPr>
              <a:t>Шаг</a:t>
            </a:r>
            <a:r>
              <a:rPr lang="en-US" dirty="0">
                <a:cs typeface="Courier"/>
              </a:rPr>
              <a:t> 3B: </a:t>
            </a:r>
            <a:r>
              <a:rPr lang="ru-RU" dirty="0">
                <a:cs typeface="Courier"/>
              </a:rPr>
              <a:t>Подключить шины данных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837" y="3744786"/>
            <a:ext cx="76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C. </a:t>
            </a:r>
            <a:r>
              <a:rPr lang="ru-RU" dirty="0">
                <a:solidFill>
                  <a:srgbClr val="7030A0"/>
                </a:solidFill>
              </a:rPr>
              <a:t>Соединить входы в сером блоке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ru-RU" dirty="0">
                <a:solidFill>
                  <a:srgbClr val="7030A0"/>
                </a:solidFill>
              </a:rPr>
              <a:t>Входной параметр сантиметров соединяется с блоком математики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ru-RU" dirty="0">
                <a:solidFill>
                  <a:srgbClr val="7030A0"/>
                </a:solidFill>
              </a:rPr>
              <a:t>Входной параметр мощности соединяется с мощностью рулевого управления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ru-RU" dirty="0">
                <a:solidFill>
                  <a:srgbClr val="7030A0"/>
                </a:solidFill>
              </a:rPr>
              <a:t>Результат блока математики соединяется с градусами рулевого управления.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2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3C: </a:t>
            </a:r>
            <a:r>
              <a:rPr lang="ru-RU" dirty="0"/>
              <a:t>Завершите </a:t>
            </a:r>
            <a:r>
              <a:rPr lang="en-US" dirty="0" err="1">
                <a:latin typeface="Courier"/>
                <a:cs typeface="Courier"/>
              </a:rPr>
              <a:t>Move_CM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92" y="1516848"/>
            <a:ext cx="6022428" cy="4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Мой блок </a:t>
            </a:r>
            <a:r>
              <a:rPr lang="en-US" dirty="0" err="1"/>
              <a:t>Move_CM</a:t>
            </a:r>
            <a:r>
              <a:rPr lang="en-US" dirty="0"/>
              <a:t> </a:t>
            </a:r>
            <a:r>
              <a:rPr lang="ru-RU" dirty="0"/>
              <a:t>полезен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Вы можете измерять расстояние в СМ и вводить в блок. Вместо программирования по градусам или оборотам.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Изменение входных параметров одной копии моего блока </a:t>
            </a:r>
            <a:r>
              <a:rPr lang="en-US" dirty="0" err="1"/>
              <a:t>Move_CM</a:t>
            </a:r>
            <a:r>
              <a:rPr lang="ru-RU" dirty="0"/>
              <a:t> повлияет ли на другую копию?</a:t>
            </a:r>
            <a:endParaRPr lang="en-US" dirty="0"/>
          </a:p>
          <a:p>
            <a:pPr lvl="1"/>
            <a:r>
              <a:rPr lang="ru-RU" dirty="0"/>
              <a:t>Нет</a:t>
            </a:r>
            <a:r>
              <a:rPr lang="en-US" dirty="0"/>
              <a:t>. </a:t>
            </a:r>
            <a:r>
              <a:rPr lang="ru-RU" dirty="0"/>
              <a:t>Поэтому Мои блоки полезны</a:t>
            </a:r>
            <a:r>
              <a:rPr lang="en-US" dirty="0"/>
              <a:t>. </a:t>
            </a:r>
            <a:r>
              <a:rPr lang="ru-RU" dirty="0"/>
              <a:t>Вы можете использовать мой блок множество раз, каждый раз с разными цифрами мощности и сантиметров</a:t>
            </a:r>
            <a:r>
              <a:rPr lang="en-US" dirty="0"/>
              <a:t> (</a:t>
            </a:r>
            <a:r>
              <a:rPr lang="ru-RU" dirty="0"/>
              <a:t>или другие параметры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ru-RU" dirty="0"/>
              <a:t>Можете ли вы изменить Мой блок после того, как он сделан?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Вы можете изменить все.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778966" cy="465452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Создадим полезный мой блок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почему создание Моего блока с параметрами измеряемыми в сантиметрах может быть полезным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Сделаем мой блок </a:t>
            </a:r>
            <a:r>
              <a:rPr lang="en-US" dirty="0" err="1"/>
              <a:t>Move_CM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Едем прямо</a:t>
            </a:r>
            <a:r>
              <a:rPr lang="en-US" dirty="0"/>
              <a:t>, Port View, </a:t>
            </a:r>
            <a:r>
              <a:rPr lang="ru-RU" dirty="0"/>
              <a:t>Собственные блоки с входом и выходом,</a:t>
            </a:r>
            <a:r>
              <a:rPr lang="en-US" dirty="0"/>
              <a:t> </a:t>
            </a:r>
            <a:r>
              <a:rPr lang="ru-RU" dirty="0"/>
              <a:t>Блоки математики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Зачем Мой блок на расстояние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Встроенные блоки движения не имеют параметров в сантиметрах или в дюймах</a:t>
            </a:r>
            <a:r>
              <a:rPr lang="en-US" dirty="0"/>
              <a:t>.  </a:t>
            </a:r>
          </a:p>
          <a:p>
            <a:r>
              <a:rPr lang="ru-RU" dirty="0"/>
              <a:t>Легче измерять расстояние линейкой нежели градусами или оборотами</a:t>
            </a:r>
            <a:r>
              <a:rPr lang="en-US" dirty="0"/>
              <a:t>.</a:t>
            </a:r>
          </a:p>
          <a:p>
            <a:r>
              <a:rPr lang="ru-RU" dirty="0"/>
              <a:t>Если вы пересоберете робота с другими колесами, вам не нужно заново измерять каждое движение</a:t>
            </a:r>
            <a:endParaRPr lang="en-US" dirty="0"/>
          </a:p>
          <a:p>
            <a:pPr lvl="1"/>
            <a:r>
              <a:rPr lang="ru-RU" dirty="0"/>
              <a:t>Вместо изменения расстояний в каждой программе, откройте ваш мой блок и измените значение сантиметров за один оборот двигателя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84" y="4508648"/>
            <a:ext cx="3484790" cy="11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MOVE_CM </a:t>
            </a:r>
            <a:r>
              <a:rPr lang="ru-RU" dirty="0"/>
              <a:t>в 3 шага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19353"/>
            <a:ext cx="7940842" cy="4373563"/>
          </a:xfrm>
        </p:spPr>
        <p:txBody>
          <a:bodyPr>
            <a:normAutofit/>
          </a:bodyPr>
          <a:lstStyle/>
          <a:p>
            <a:r>
              <a:rPr lang="ru-RU" b="1" dirty="0"/>
              <a:t>Шаг</a:t>
            </a:r>
            <a:r>
              <a:rPr lang="en-US" b="1" dirty="0"/>
              <a:t> 1: </a:t>
            </a:r>
            <a:r>
              <a:rPr lang="ru-RU" dirty="0"/>
              <a:t>Определите сколько градусов мотора в 1см</a:t>
            </a:r>
            <a:endParaRPr lang="en-US" b="0" dirty="0"/>
          </a:p>
          <a:p>
            <a:r>
              <a:rPr lang="en-US" b="0" dirty="0"/>
              <a:t>	</a:t>
            </a:r>
            <a:r>
              <a:rPr lang="ru-RU" b="0" dirty="0"/>
              <a:t>Шаг</a:t>
            </a:r>
            <a:r>
              <a:rPr lang="en-US" b="0" dirty="0"/>
              <a:t> 1A: </a:t>
            </a:r>
            <a:r>
              <a:rPr lang="ru-RU" b="0" dirty="0"/>
              <a:t>Измерения колеса</a:t>
            </a:r>
            <a:endParaRPr lang="en-US" b="0" dirty="0"/>
          </a:p>
          <a:p>
            <a:r>
              <a:rPr lang="en-US" b="0" dirty="0"/>
              <a:t>	</a:t>
            </a:r>
            <a:r>
              <a:rPr lang="ru-RU" b="0" dirty="0"/>
              <a:t>Шаг</a:t>
            </a:r>
            <a:r>
              <a:rPr lang="en-US" b="0" dirty="0"/>
              <a:t> 1B: </a:t>
            </a:r>
            <a:r>
              <a:rPr lang="ru-RU" b="0" dirty="0"/>
              <a:t>Запрограммируйте робота двигаться 1 см</a:t>
            </a:r>
          </a:p>
          <a:p>
            <a:endParaRPr lang="en-US" b="0" dirty="0"/>
          </a:p>
          <a:p>
            <a:r>
              <a:rPr lang="ru-RU" b="1" dirty="0"/>
              <a:t>Шаг</a:t>
            </a:r>
            <a:r>
              <a:rPr lang="en-US" b="1" dirty="0"/>
              <a:t> 2: </a:t>
            </a:r>
            <a:r>
              <a:rPr lang="ru-RU" dirty="0"/>
              <a:t>Добавьте блок математики, чтобы перевести сантиметры в градусы</a:t>
            </a:r>
            <a:endParaRPr lang="en-US" b="0" dirty="0"/>
          </a:p>
          <a:p>
            <a:endParaRPr lang="en-US" b="0" dirty="0"/>
          </a:p>
          <a:p>
            <a:r>
              <a:rPr lang="ru-RU" b="1" dirty="0"/>
              <a:t>Шаг</a:t>
            </a:r>
            <a:r>
              <a:rPr lang="en-US" b="1" dirty="0"/>
              <a:t> 3: </a:t>
            </a:r>
            <a:r>
              <a:rPr lang="ru-RU" dirty="0"/>
              <a:t>Создайте Мой блок </a:t>
            </a:r>
            <a:r>
              <a:rPr lang="en-US" b="0" dirty="0" err="1"/>
              <a:t>Move_CM</a:t>
            </a:r>
            <a:r>
              <a:rPr lang="en-US" b="0" dirty="0"/>
              <a:t> </a:t>
            </a:r>
            <a:r>
              <a:rPr lang="ru-RU" b="0" dirty="0"/>
              <a:t>с 2 входными параметрами</a:t>
            </a:r>
            <a:r>
              <a:rPr lang="en-US" b="0" dirty="0"/>
              <a:t> (</a:t>
            </a:r>
            <a:r>
              <a:rPr lang="ru-RU" b="0" dirty="0"/>
              <a:t>мощность и градусы</a:t>
            </a:r>
            <a:r>
              <a:rPr lang="en-US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84" y="465764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ru-RU" dirty="0"/>
              <a:t>Шаг</a:t>
            </a:r>
            <a:r>
              <a:rPr lang="en-US" dirty="0"/>
              <a:t> 1A: </a:t>
            </a:r>
            <a:r>
              <a:rPr lang="en-US" b="1" dirty="0"/>
              <a:t>: </a:t>
            </a:r>
            <a:r>
              <a:rPr lang="ru-RU" dirty="0"/>
              <a:t>Определите сколько градусов мотора в 1см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784" y="1582537"/>
            <a:ext cx="8521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Метод</a:t>
            </a:r>
            <a:r>
              <a:rPr lang="en-US" sz="1600" b="1" dirty="0"/>
              <a:t> 1: </a:t>
            </a:r>
          </a:p>
          <a:p>
            <a:pPr marL="800100" lvl="1" indent="-342900">
              <a:buAutoNum type="arabicPeriod"/>
            </a:pPr>
            <a:r>
              <a:rPr lang="ru-RU" sz="1600" dirty="0"/>
              <a:t>Посмотрите размер колеса в мм, напечатанный на вашей шине, и разделите на 10, чтобы преобразовать в см (потому что 1 см = 10 мм)</a:t>
            </a:r>
          </a:p>
          <a:p>
            <a:pPr marL="800100" lvl="1" indent="-342900">
              <a:buAutoNum type="arabicPeriod"/>
            </a:pPr>
            <a:r>
              <a:rPr lang="ru-RU" sz="1600" dirty="0"/>
              <a:t>Умножьте ответ на π (3.1415…), чтобы вычислить окружность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Разделите 360 градусов на значение из шага 2. Мы вычислим градусы в 1 см, так как вы перемещаетесь на 1 окружность за 1 оборот, а 1 поворот - это 360 градусов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20624" y="4313549"/>
            <a:ext cx="53520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Пример расчёта колес из стандартного набора </a:t>
            </a:r>
            <a:r>
              <a:rPr lang="en-US" sz="1600" b="1" dirty="0"/>
              <a:t>EV3 45544: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EV3 (45544) </a:t>
            </a:r>
            <a:r>
              <a:rPr lang="ru-RU" sz="1600" dirty="0"/>
              <a:t>колеса 56мм </a:t>
            </a:r>
            <a:r>
              <a:rPr lang="en-US" sz="1600" dirty="0"/>
              <a:t>= 5.</a:t>
            </a:r>
            <a:r>
              <a:rPr lang="ru-RU" sz="1600" dirty="0"/>
              <a:t>6см в диаметре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5.6</a:t>
            </a:r>
            <a:r>
              <a:rPr lang="ru-RU" sz="1600" dirty="0"/>
              <a:t>см</a:t>
            </a:r>
            <a:r>
              <a:rPr lang="en-US" sz="1600" dirty="0"/>
              <a:t> × </a:t>
            </a:r>
            <a:r>
              <a:rPr lang="el-GR" sz="1600" dirty="0"/>
              <a:t>π</a:t>
            </a:r>
            <a:r>
              <a:rPr lang="en-US" sz="1600" dirty="0"/>
              <a:t> = 17.6</a:t>
            </a:r>
            <a:r>
              <a:rPr lang="ru-RU" sz="1600" dirty="0"/>
              <a:t>см</a:t>
            </a:r>
            <a:r>
              <a:rPr lang="en-US" sz="1600" dirty="0"/>
              <a:t> </a:t>
            </a:r>
            <a:r>
              <a:rPr lang="ru-RU" sz="1600" dirty="0"/>
              <a:t>за оборот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360 </a:t>
            </a:r>
            <a:r>
              <a:rPr lang="ru-RU" sz="1600" dirty="0"/>
              <a:t>градусов </a:t>
            </a:r>
            <a:r>
              <a:rPr lang="en-US" sz="1600" dirty="0"/>
              <a:t>÷ 17.6</a:t>
            </a:r>
            <a:r>
              <a:rPr lang="ru-RU" sz="1600" dirty="0"/>
              <a:t>см</a:t>
            </a:r>
            <a:r>
              <a:rPr lang="en-US" sz="1600" dirty="0"/>
              <a:t> = 20.5 </a:t>
            </a:r>
            <a:r>
              <a:rPr lang="ru-RU" sz="1600" dirty="0"/>
              <a:t>градусов мотора в  одном сантиметре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72675" y="4313549"/>
            <a:ext cx="2860307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Список всех колес </a:t>
            </a:r>
            <a:r>
              <a:rPr lang="en-US" dirty="0">
                <a:solidFill>
                  <a:schemeClr val="bg1"/>
                </a:solidFill>
              </a:rPr>
              <a:t>LEGO </a:t>
            </a:r>
            <a:r>
              <a:rPr lang="ru-RU" dirty="0">
                <a:solidFill>
                  <a:schemeClr val="bg1"/>
                </a:solidFill>
              </a:rPr>
              <a:t>и их диаметры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http://wheels.sariel.pl/</a:t>
            </a: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39269" y="4477827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30272" y="4930450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 </a:t>
            </a:r>
            <a:r>
              <a:rPr lang="en-US" dirty="0"/>
              <a:t>1A: </a:t>
            </a:r>
            <a:r>
              <a:rPr lang="ru-RU" dirty="0"/>
              <a:t>Альтернативный метод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055" y="1419101"/>
            <a:ext cx="77427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1600" dirty="0"/>
              <a:t>Альтернативный метод</a:t>
            </a:r>
            <a:r>
              <a:rPr lang="en-US" sz="1600" dirty="0"/>
              <a:t>: </a:t>
            </a:r>
            <a:r>
              <a:rPr lang="ru-RU" sz="1600" dirty="0"/>
              <a:t>Используйте </a:t>
            </a:r>
            <a:r>
              <a:rPr lang="en-US" sz="1600" dirty="0"/>
              <a:t>Port View</a:t>
            </a:r>
            <a:r>
              <a:rPr lang="ru-RU" sz="1600" dirty="0"/>
              <a:t>, чтобы определить значение поворота в градусах</a:t>
            </a:r>
            <a:r>
              <a:rPr lang="en-US" sz="1600" dirty="0"/>
              <a:t>. </a:t>
            </a:r>
            <a:r>
              <a:rPr lang="ru-RU" sz="1600" dirty="0"/>
              <a:t>Используйте этот метод, если вы не можете определить диаметр колеса</a:t>
            </a:r>
            <a:r>
              <a:rPr lang="en-US" sz="1600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Положите линейку рядом с колесом/роботом к 0 отметке. (какую бы часть робота вы не использовали для выравнивания с 0, вы должны использовать ее для измерения расстояния на шаге 2)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Передвиньте своего робота вперед на любое количество сантиметров. Убедитесь, что ваш робот не скользит.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Возьмите показание </a:t>
            </a:r>
            <a:r>
              <a:rPr lang="ru-RU" sz="1600" dirty="0" err="1"/>
              <a:t>энкодера</a:t>
            </a:r>
            <a:r>
              <a:rPr lang="ru-RU" sz="1600" dirty="0"/>
              <a:t>, которое вы увидели на экране и разделите на количество сантиметров, которые робот проехал.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/>
              <a:t>Ответом будет количество градусов мотора в 1 сантиметре.</a:t>
            </a:r>
            <a:endParaRPr lang="en-US" sz="1600" dirty="0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41" y="4998184"/>
            <a:ext cx="3484790" cy="11381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2" y="4548480"/>
            <a:ext cx="710669" cy="41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46" y="4774286"/>
            <a:ext cx="2085975" cy="1362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362974" y="4774286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2" y="2538157"/>
            <a:ext cx="6113004" cy="2471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1038792"/>
          </a:xfrm>
        </p:spPr>
        <p:txBody>
          <a:bodyPr>
            <a:normAutofit fontScale="90000"/>
          </a:bodyPr>
          <a:lstStyle/>
          <a:p>
            <a:r>
              <a:rPr lang="ru-RU" dirty="0"/>
              <a:t>Шаг</a:t>
            </a:r>
            <a:r>
              <a:rPr lang="en-US" dirty="0"/>
              <a:t> 1B: </a:t>
            </a:r>
            <a:r>
              <a:rPr lang="ru-RU" dirty="0"/>
              <a:t>Запрограммируйте </a:t>
            </a:r>
            <a:br>
              <a:rPr lang="ru-RU" dirty="0"/>
            </a:br>
            <a:r>
              <a:rPr lang="en-US" dirty="0"/>
              <a:t>Move</a:t>
            </a:r>
            <a:r>
              <a:rPr lang="ru-RU" dirty="0"/>
              <a:t>_</a:t>
            </a:r>
            <a:r>
              <a:rPr lang="en-US" dirty="0"/>
              <a:t>1CM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3968" y="3893495"/>
            <a:ext cx="331071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Используйте значение градусов оборота мотора, которое вы получили на 5 или 6 слайде</a:t>
            </a:r>
            <a:endParaRPr lang="en-US" dirty="0"/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rot="5400000">
            <a:off x="5817389" y="3004715"/>
            <a:ext cx="8323" cy="3700267"/>
          </a:xfrm>
          <a:prstGeom prst="bentConnector3">
            <a:avLst>
              <a:gd name="adj1" fmla="val 2846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2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Перевод СМ в градусы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800" y="1486218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Создайте блок математики, который переводит СМ в градусы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0B26C0-3091-4626-A326-712A6C42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6" y="1855550"/>
            <a:ext cx="7728007" cy="43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22076" r="13592" b="52657"/>
          <a:stretch/>
        </p:blipFill>
        <p:spPr>
          <a:xfrm>
            <a:off x="4762339" y="1623710"/>
            <a:ext cx="3871327" cy="834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3A: </a:t>
            </a:r>
            <a:r>
              <a:rPr lang="ru-RU" dirty="0"/>
              <a:t>Создайте Мой 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23" y="1623683"/>
            <a:ext cx="44000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A. </a:t>
            </a:r>
            <a:r>
              <a:rPr lang="ru-RU" dirty="0">
                <a:solidFill>
                  <a:srgbClr val="0070C0"/>
                </a:solidFill>
              </a:rPr>
              <a:t>Выделите два блока и откройте Конструктор Моего блока</a:t>
            </a: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B.  </a:t>
            </a:r>
            <a:r>
              <a:rPr lang="ru-RU" dirty="0">
                <a:solidFill>
                  <a:srgbClr val="00B050"/>
                </a:solidFill>
              </a:rPr>
              <a:t>Добавить 2 входа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ru-RU" dirty="0">
                <a:solidFill>
                  <a:srgbClr val="00B050"/>
                </a:solidFill>
              </a:rPr>
              <a:t>Мощность и Сантиметры. Завершите процесс создания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Если вам нужна помощь с Конструктором Моего Блока</a:t>
            </a:r>
            <a:r>
              <a:rPr lang="en-US" dirty="0"/>
              <a:t>,</a:t>
            </a:r>
            <a:r>
              <a:rPr lang="ru-RU" dirty="0"/>
              <a:t> обратитесь к уроку «Собственные блоки с входом и выходом» в продолжающем уровне.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223" y="2759772"/>
            <a:ext cx="3707451" cy="33663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8029" y="3137277"/>
            <a:ext cx="268448" cy="53689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40367" y="3271501"/>
            <a:ext cx="234892" cy="20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1506657"/>
            <a:ext cx="3160294" cy="10477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2674" y="1808103"/>
            <a:ext cx="234892" cy="20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3364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8949</TotalTime>
  <Words>779</Words>
  <Application>Microsoft Office PowerPoint</Application>
  <PresentationFormat>Экран (4:3)</PresentationFormat>
  <Paragraphs>96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Helvetica Neue</vt:lpstr>
      <vt:lpstr>Retrospect</vt:lpstr>
      <vt:lpstr>intermediatev2</vt:lpstr>
      <vt:lpstr>Продолжающий уровень</vt:lpstr>
      <vt:lpstr>На этом занятии</vt:lpstr>
      <vt:lpstr>Зачем Мой блок на расстояние?</vt:lpstr>
      <vt:lpstr>MOVE_CM в 3 шага</vt:lpstr>
      <vt:lpstr>Шаг 1A: : Определите сколько градусов мотора в 1см?</vt:lpstr>
      <vt:lpstr>Шаг 1A: Альтернативный метод</vt:lpstr>
      <vt:lpstr>Шаг 1B: Запрограммируйте  Move_1CM</vt:lpstr>
      <vt:lpstr>Шаг 2: Перевод СМ в градусы</vt:lpstr>
      <vt:lpstr>Шаг 3A: Создайте Мой блок</vt:lpstr>
      <vt:lpstr>Шаг 3B: Подключить шины данных</vt:lpstr>
      <vt:lpstr>Шаг 3C: Завершите Move_CM</vt:lpstr>
      <vt:lpstr>Обсуждение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Vladimir Abay</cp:lastModifiedBy>
  <cp:revision>199</cp:revision>
  <cp:lastPrinted>2016-07-20T03:36:11Z</cp:lastPrinted>
  <dcterms:created xsi:type="dcterms:W3CDTF">2014-08-07T02:19:13Z</dcterms:created>
  <dcterms:modified xsi:type="dcterms:W3CDTF">2019-06-03T11:42:39Z</dcterms:modified>
</cp:coreProperties>
</file>