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1"/>
  </p:notesMasterIdLst>
  <p:handoutMasterIdLst>
    <p:handoutMasterId r:id="rId12"/>
  </p:handoutMasterIdLst>
  <p:sldIdLst>
    <p:sldId id="287" r:id="rId3"/>
    <p:sldId id="285" r:id="rId4"/>
    <p:sldId id="281" r:id="rId5"/>
    <p:sldId id="282" r:id="rId6"/>
    <p:sldId id="283" r:id="rId7"/>
    <p:sldId id="284" r:id="rId8"/>
    <p:sldId id="28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5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F7ED-25E1-4FF8-9894-A986BBCDC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C57-A932-4A7C-A7E2-6C9C1667DF2E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B026-8E9C-481C-8607-8CD33B63C55F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BE24-62DC-475D-9335-D1CC2D08468C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E7F-8A6D-48D2-BA7C-FACE28123DD9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4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E09E-C05D-48D0-A103-2D583A4825FC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941C-232A-41F4-B253-947031AAD49F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7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9458-8E2D-456C-BFC8-ECE4A394E5C1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1CC1-5AF7-4849-BBE9-D092F8272AD6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F090-AE58-47A2-9204-07D471881107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16A8-5B1A-4F80-8845-A71B62F848A8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B78242-971D-468B-8140-2B063EBB991D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973C-AF96-4DE6-9D46-6EDF6133D822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C90-2AB0-4BE7-847F-84886B6FF44C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AD2F-E07A-4853-B2B7-FB040EF5D528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7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6442-CFAD-4EE7-8FD7-88070DAE2766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6E1-F746-42B2-97E1-EF3A4181CE2D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D302-9FDA-4D8F-AFAF-4A5C3EECA316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AC-3290-468A-A067-2BF6C0801398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7537-5B8B-4769-AC3D-28562CA77ADB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7A8-0726-42BD-83C2-0C7647E62FD3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50089AB-1A5E-4BDC-AF43-0456CDDB4620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1FA-A2D7-4F66-B240-D0B2F27918D7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F0BFDA-82E2-4DC8-8788-772A5830B5CB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8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01D9F6-BC26-4A95-9558-7DDBB2E17A5C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43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Знакомство с параллельными потоками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На этом занятии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/>
              <a:t>Узнаем что такое параллельные потоки и как их использовать</a:t>
            </a:r>
            <a:endParaRPr lang="en-US" dirty="0"/>
          </a:p>
          <a:p>
            <a:pPr marL="514350" indent="-514350">
              <a:buAutoNum type="arabicParenR"/>
            </a:pPr>
            <a:r>
              <a:rPr lang="az-Cyrl-AZ"/>
              <a:t>Р</a:t>
            </a:r>
            <a:r>
              <a:rPr lang="en-US"/>
              <a:t>ассмотрим случаи, когда нужно применять параллельные потоки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Что такое параллельный поток?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Параллельный поток позволяет вам запускать несколько блоков одновременно.</a:t>
            </a:r>
            <a:endParaRPr lang="en-US" dirty="0"/>
          </a:p>
          <a:p>
            <a:endParaRPr lang="en-US" dirty="0"/>
          </a:p>
          <a:p>
            <a:r>
              <a:rPr lang="az-Cyrl-AZ"/>
              <a:t>Е</a:t>
            </a:r>
            <a:r>
              <a:rPr lang="en-US"/>
              <a:t>сли на вашем роботе есть механизмы подключенные к мотору. И вы хотите использовать их по мере движения робота </a:t>
            </a:r>
            <a:endParaRPr lang="en-US" dirty="0"/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Робот поднимает лего-модель и едет вперед.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599" y="41255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8085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Как создать параллельный поток?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3" y="3861762"/>
            <a:ext cx="2222406" cy="1892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9" y="3888634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644898" y="4237278"/>
            <a:ext cx="204537" cy="240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6433" y="1608987"/>
            <a:ext cx="2647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Чтобы создать параллельный поток необходимо перенести шишку из центра по правой стороне любого блока к нужному блоку.</a:t>
            </a:r>
            <a:endParaRPr lang="en-US" dirty="0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87646" y="1608987"/>
            <a:ext cx="2491700" cy="2312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Заметка: блоки до разделения запускались поочередно. После разделения на потоки блоки запускаются в одновременно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7873" y="296364"/>
            <a:ext cx="8596812" cy="874055"/>
          </a:xfrm>
          <a:noFill/>
        </p:spPr>
        <p:txBody>
          <a:bodyPr>
            <a:normAutofit fontScale="90000"/>
          </a:bodyPr>
          <a:lstStyle/>
          <a:p>
            <a:r>
              <a:rPr lang="en-US"/>
              <a:t>Параллельные потоки и мои блоки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29" y="1560658"/>
            <a:ext cx="3617997" cy="1897057"/>
          </a:xfrm>
        </p:spPr>
        <p:txBody>
          <a:bodyPr>
            <a:normAutofit/>
          </a:bodyPr>
          <a:lstStyle/>
          <a:p>
            <a:r>
              <a:rPr lang="en-US"/>
              <a:t>Это простая программа, которая двигает колеса робота вперед</a:t>
            </a:r>
            <a:endParaRPr lang="en-US" dirty="0"/>
          </a:p>
          <a:p>
            <a:r>
              <a:rPr lang="en-US"/>
              <a:t>Если ее запустить, вал робот поедет на 4 дюйма вперед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80" y="1610665"/>
            <a:ext cx="4619124" cy="2185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8" y="5133430"/>
            <a:ext cx="12954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36" y="4909593"/>
            <a:ext cx="5191125" cy="1371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297" y="5372807"/>
            <a:ext cx="620128" cy="44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78282" y="4029102"/>
            <a:ext cx="8095995" cy="8804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Чтобы упростить программу, мы можем сделать мой блок (</a:t>
            </a:r>
            <a:r>
              <a:rPr lang="en-US" dirty="0" err="1"/>
              <a:t>Motor_</a:t>
            </a:r>
            <a:r>
              <a:rPr lang="en-US" err="1"/>
              <a:t>Inches</a:t>
            </a:r>
            <a:r>
              <a:rPr lang="en-US"/>
              <a:t>), который двигает выбранные моторы вперёд.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noFill/>
        </p:spPr>
        <p:txBody>
          <a:bodyPr>
            <a:normAutofit fontScale="90000"/>
          </a:bodyPr>
          <a:lstStyle/>
          <a:p>
            <a:r>
              <a:rPr lang="en-US"/>
              <a:t>Параллельные потоки и мои блоки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41" y="1539535"/>
            <a:ext cx="8161422" cy="2643935"/>
          </a:xfrm>
        </p:spPr>
        <p:txBody>
          <a:bodyPr>
            <a:normAutofit fontScale="92500" lnSpcReduction="20000"/>
          </a:bodyPr>
          <a:lstStyle/>
          <a:p>
            <a:r>
              <a:rPr lang="en-US" b="1" u="sng"/>
              <a:t>Будете осторожны, когда используете параллельные потоки и мои блоки</a:t>
            </a:r>
            <a:endParaRPr lang="en-US"/>
          </a:p>
          <a:p>
            <a:r>
              <a:rPr lang="en-US"/>
              <a:t>Используя мой блок Motor</a:t>
            </a:r>
            <a:r>
              <a:rPr lang="en-US" err="1"/>
              <a:t>_</a:t>
            </a:r>
            <a:r>
              <a:rPr lang="en-US"/>
              <a:t>Inches, мы можем переделать программу с левой картинки в программу с правой картинки</a:t>
            </a:r>
            <a:endParaRPr lang="en-US" dirty="0"/>
          </a:p>
          <a:p>
            <a:r>
              <a:rPr lang="az-Cyrl-AZ"/>
              <a:t>К</a:t>
            </a:r>
            <a:r>
              <a:rPr lang="en-US"/>
              <a:t>огда вы запустите программу, она сделает совершенно другие вещи!!!!!</a:t>
            </a:r>
            <a:endParaRPr lang="en-US" dirty="0"/>
          </a:p>
          <a:p>
            <a:pPr lvl="1"/>
            <a:r>
              <a:rPr lang="en-US"/>
              <a:t>Код с правой картинки двигает одно колесо на 4 дюйма, потом другое колесо на 4 дюйма, это создает поворот в одну сторону, потом в другую</a:t>
            </a:r>
            <a:endParaRPr lang="en-US" dirty="0"/>
          </a:p>
          <a:p>
            <a:pPr lvl="1"/>
            <a:r>
              <a:rPr lang="az-Cyrl-AZ"/>
              <a:t>К</a:t>
            </a:r>
            <a:r>
              <a:rPr lang="en-US"/>
              <a:t>од с левой картинки двигает оба колеса одновременно. Это двигает робота вперед.</a:t>
            </a:r>
            <a:endParaRPr lang="en-US" dirty="0"/>
          </a:p>
          <a:p>
            <a:r>
              <a:rPr lang="en-US" b="1">
                <a:solidFill>
                  <a:srgbClr val="FF0000"/>
                </a:solidFill>
              </a:rPr>
              <a:t>Урок: EV3 не даёт исполнять копии одного моего блока одновременно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87" y="4289463"/>
            <a:ext cx="2036823" cy="1812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3454"/>
          <a:stretch/>
        </p:blipFill>
        <p:spPr>
          <a:xfrm>
            <a:off x="837950" y="4289463"/>
            <a:ext cx="3937935" cy="1798897"/>
          </a:xfrm>
          <a:prstGeom prst="rect">
            <a:avLst/>
          </a:prstGeom>
        </p:spPr>
      </p:pic>
      <p:sp>
        <p:nvSpPr>
          <p:cNvPr id="11" name="Not Equal 10"/>
          <p:cNvSpPr/>
          <p:nvPr/>
        </p:nvSpPr>
        <p:spPr>
          <a:xfrm>
            <a:off x="4793932" y="4699364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6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Испытание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65" y="1548478"/>
            <a:ext cx="8459561" cy="3992563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Напишите программу, используя параллельные потоки, которая едет вперед и забирает объект.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51083" y="3511971"/>
            <a:ext cx="1696452" cy="1227220"/>
            <a:chOff x="1323474" y="3380874"/>
            <a:chExt cx="1696452" cy="1227220"/>
          </a:xfrm>
        </p:grpSpPr>
        <p:sp>
          <p:nvSpPr>
            <p:cNvPr id="7" name="Rectangle 6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7162" y="4037938"/>
            <a:ext cx="334513" cy="584358"/>
            <a:chOff x="3249164" y="3608942"/>
            <a:chExt cx="334513" cy="584358"/>
          </a:xfrm>
        </p:grpSpPr>
        <p:grpSp>
          <p:nvGrpSpPr>
            <p:cNvPr id="11" name="Group 10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3" name="Block Arc 12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648141" y="419498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746986" y="487838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4654528"/>
          </a:xfrm>
        </p:spPr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88229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90638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</TotalTime>
  <Words>371</Words>
  <Application>Microsoft Office PowerPoint</Application>
  <PresentationFormat>Экран (4:3)</PresentationFormat>
  <Paragraphs>47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Продолжающий уровень</vt:lpstr>
      <vt:lpstr>На этом занятии</vt:lpstr>
      <vt:lpstr>Что такое параллельный поток?</vt:lpstr>
      <vt:lpstr>Как создать параллельный поток?</vt:lpstr>
      <vt:lpstr>Параллельные потоки и мои блоки</vt:lpstr>
      <vt:lpstr>Параллельные потоки и мои блоки</vt:lpstr>
      <vt:lpstr>Испытание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Beams</dc:title>
  <cp:lastModifiedBy>Vladimir Abay</cp:lastModifiedBy>
  <cp:revision>7</cp:revision>
  <dcterms:created xsi:type="dcterms:W3CDTF">2014-10-28T21:59:38Z</dcterms:created>
  <dcterms:modified xsi:type="dcterms:W3CDTF">2019-06-07T07:30:40Z</dcterms:modified>
</cp:coreProperties>
</file>