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  <p:sldMasterId id="2147483689" r:id="rId2"/>
  </p:sldMasterIdLst>
  <p:notesMasterIdLst>
    <p:notesMasterId r:id="rId15"/>
  </p:notesMasterIdLst>
  <p:handoutMasterIdLst>
    <p:handoutMasterId r:id="rId16"/>
  </p:handoutMasterIdLst>
  <p:sldIdLst>
    <p:sldId id="274" r:id="rId3"/>
    <p:sldId id="273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0" autoAdjust="0"/>
    <p:restoredTop sz="94613"/>
  </p:normalViewPr>
  <p:slideViewPr>
    <p:cSldViewPr snapToGrid="0" snapToObjects="1">
      <p:cViewPr>
        <p:scale>
          <a:sx n="79" d="100"/>
          <a:sy n="79" d="100"/>
        </p:scale>
        <p:origin x="114" y="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36FD-2B6F-441C-A1CE-0902E0C59CBD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AF0-8636-47DE-AAD4-68AE79A4660D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2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A04-3904-4CF9-A230-09C8F967D662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0ED-5F0C-4D4E-9795-9CC6048A2E17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0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DCE6-ACD5-4AC1-AE6D-06E9F2CA9FD8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1DEE-63A6-49BE-AA82-875208695C43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2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F1A3-AFC7-4856-A176-88B8FCB0D669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BFA2-D6E5-460B-B914-86E60680B45C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2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2E1B-D789-4BCF-B3A6-D685A2853325}" type="datetime1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7086-B293-41EC-9D5B-C06D2682C97D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5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EB758F7-42FF-4524-920E-EE5B409A5247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D527-3693-43A6-89CE-8B3346814790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9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F0C5-0551-4848-9C32-CD7EBCAF02D0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4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37-D455-45F9-A669-1E3B9704FFA5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2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2522-D15E-4B44-96D6-FC6A8E2C891A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CA-E316-4651-8813-CEE6BF3D77BC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3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9D4-21C8-4B41-86E7-8DD839FA824C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FC9-AAA5-4077-BACC-A494F6817E3A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1E26-9CB3-4135-A8CC-BF69ACF672AB}" type="datetime1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94B6-210A-4C2D-9C16-6F4C5BA42767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D3AEFA5-86F3-476C-91DB-8756EE843861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BE66-6396-4BC8-A4E9-AD761FF4D0B0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4384A6-800E-4229-85D0-B2D75768AC16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4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30313C-1D09-46FF-BEAE-90A6FCD1B73F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71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Продолжающий уровень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Методы отказоустойчивости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0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 накат </a:t>
            </a:r>
            <a:r>
              <a:rPr lang="en-US" dirty="0"/>
              <a:t>&amp; </a:t>
            </a:r>
            <a:r>
              <a:rPr lang="ru-RU" dirty="0"/>
              <a:t>сброс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6222" y="2070960"/>
            <a:ext cx="8686801" cy="1755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Значительно надежнее</a:t>
            </a:r>
            <a:r>
              <a:rPr lang="en-US" dirty="0"/>
              <a:t>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Другие факторы влияющие на надежность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Заряд батареи</a:t>
            </a:r>
            <a:endParaRPr lang="en-US" dirty="0"/>
          </a:p>
          <a:p>
            <a:pPr lvl="1"/>
            <a:r>
              <a:rPr lang="ru-RU" dirty="0"/>
              <a:t>Если программируете робота на посаженной батарее</a:t>
            </a:r>
            <a:r>
              <a:rPr lang="en-US" dirty="0"/>
              <a:t>, </a:t>
            </a:r>
            <a:r>
              <a:rPr lang="ru-RU" dirty="0"/>
              <a:t>он будет по другому себя вести на полной батарее</a:t>
            </a:r>
            <a:endParaRPr lang="en-US" dirty="0"/>
          </a:p>
          <a:p>
            <a:pPr lvl="2"/>
            <a:r>
              <a:rPr lang="ru-RU" dirty="0"/>
              <a:t>Моторы ведут себя по другому со слабым уровнем зарядом батареи</a:t>
            </a:r>
            <a:endParaRPr lang="en-US" dirty="0"/>
          </a:p>
          <a:p>
            <a:pPr lvl="2"/>
            <a:r>
              <a:rPr lang="ru-RU" dirty="0"/>
              <a:t>Использование датчиков делает робота менее зависимым от батареи</a:t>
            </a:r>
            <a:endParaRPr lang="en-US" dirty="0"/>
          </a:p>
          <a:p>
            <a:r>
              <a:rPr lang="ru-RU" dirty="0"/>
              <a:t>Со временем </a:t>
            </a:r>
            <a:r>
              <a:rPr lang="en-US" dirty="0"/>
              <a:t>LEGO </a:t>
            </a:r>
            <a:r>
              <a:rPr lang="ru-RU" dirty="0"/>
              <a:t>детали отсоединяются друг от друга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Зажатие Лего деталей в ответственных местах перед заездом. Штифты слабнут, что означает, что датчики будут не на исходном месте</a:t>
            </a:r>
            <a:endParaRPr lang="en-US" dirty="0"/>
          </a:p>
          <a:p>
            <a:pPr lvl="1"/>
            <a:r>
              <a:rPr lang="ru-RU" dirty="0"/>
              <a:t>Зажмите провода моторов и датчиков.</a:t>
            </a:r>
            <a:r>
              <a:rPr lang="en-US" dirty="0"/>
              <a:t> </a:t>
            </a:r>
            <a:r>
              <a:rPr lang="ru-RU" dirty="0"/>
              <a:t>Они выскакивают</a:t>
            </a:r>
            <a:r>
              <a:rPr lang="en-US" dirty="0"/>
              <a:t>!</a:t>
            </a:r>
          </a:p>
          <a:p>
            <a:r>
              <a:rPr lang="ru-RU" dirty="0"/>
              <a:t>Моторы и датчики не всегда подходят друг к другу 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Некоторые  команды проверяют моторы, датчики и колеса, чтобы убедится, что они подходят друг к другу</a:t>
            </a:r>
            <a:endParaRPr lang="en-US" dirty="0"/>
          </a:p>
          <a:p>
            <a:pPr lvl="1"/>
            <a:r>
              <a:rPr lang="ru-RU" dirty="0"/>
              <a:t>Вы никогда не добьетесь идеального соответствия электроники, поэтому мы советуем вам использовать особые методы для устранения проблем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4" y="3357198"/>
            <a:ext cx="2495686" cy="87916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344" y="4547229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Узнаете, как сделать вашего робота более надежным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Узнаете о частых проблемах, с которыми вы можете столкнуться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Узнаете некоторые возможные решения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ru-RU" dirty="0"/>
              <a:t>Заметки: этот урок посвящен вопросам надежности, с которыми сталкиваются команды FIRST LEGO </a:t>
            </a:r>
            <a:r>
              <a:rPr lang="ru-RU" dirty="0" err="1"/>
              <a:t>League</a:t>
            </a:r>
            <a:r>
              <a:rPr lang="ru-RU" dirty="0"/>
              <a:t> (и в целом, любых соревнований). Многие понятия применимы к не соревновательным ситуациям, но терминология в уроке и основное внимание уделяется соревновательным роботам.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проблем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890608"/>
              </p:ext>
            </p:extLst>
          </p:nvPr>
        </p:nvGraphicFramePr>
        <p:xfrm>
          <a:off x="477666" y="1657350"/>
          <a:ext cx="819104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Проблемы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Влияние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Начальное выравнивание варьируется от запуска к запуску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Каждый запуск отличается. Иногда робот работает</a:t>
                      </a:r>
                      <a:r>
                        <a:rPr lang="ru-RU" baseline="0" dirty="0"/>
                        <a:t>, иногда нет.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Роботы не едут долго прямо и не поворачивают одинаково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Трудно точно предсказать местоположение робота.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Ошибки накапливаются во время движения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Длинные задания имеют тенденцию терпеть неудачу. Трудно выполнять задания далеко от базы.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Регулировка моторов / </a:t>
                      </a:r>
                      <a:r>
                        <a:rPr lang="ru-RU" b="0" baseline="0" dirty="0" err="1">
                          <a:solidFill>
                            <a:schemeClr val="tx1"/>
                          </a:solidFill>
                        </a:rPr>
                        <a:t>приспособ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 на базе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Первый выход из базы может вести себя по-разному каждый раз.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Приспособы не всегда работают одинаково.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Уровень заряда батареи влияет на моторы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Твики</a:t>
                      </a:r>
                      <a:r>
                        <a:rPr lang="ru-RU" dirty="0"/>
                        <a:t>, которые работают сегодня, проваливаются завтра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Стартовая позиция на базе очень важна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55475" cy="465452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</a:t>
            </a:r>
            <a:r>
              <a:rPr lang="en-US" dirty="0"/>
              <a:t> FIRST LEGO League, </a:t>
            </a:r>
            <a:r>
              <a:rPr lang="ru-RU" dirty="0"/>
              <a:t>команды должны определить откуда стартовать</a:t>
            </a:r>
            <a:endParaRPr lang="en-US" dirty="0"/>
          </a:p>
          <a:p>
            <a:pPr lvl="1"/>
            <a:r>
              <a:rPr lang="ru-RU" dirty="0"/>
              <a:t>Посадочное приспособление</a:t>
            </a:r>
            <a:r>
              <a:rPr lang="en-US" dirty="0"/>
              <a:t>: LEGO </a:t>
            </a:r>
            <a:r>
              <a:rPr lang="ru-RU" dirty="0"/>
              <a:t>сооружение о которое можно выровнять робота на базе</a:t>
            </a:r>
            <a:endParaRPr lang="en-US" dirty="0"/>
          </a:p>
          <a:p>
            <a:pPr lvl="1"/>
            <a:r>
              <a:rPr lang="ru-RU" dirty="0"/>
              <a:t>Один и тот же старт каждый раз: выбирайте одно место и начинайте там, независимо от того, какая миссия для простых стартов</a:t>
            </a:r>
            <a:endParaRPr lang="en-US" dirty="0"/>
          </a:p>
          <a:p>
            <a:pPr lvl="1"/>
            <a:r>
              <a:rPr lang="ru-RU" dirty="0"/>
              <a:t>Сантиметровые метки: используйте сантиметровые метки, чтобы выбрать начальную точку для каждого заезда</a:t>
            </a:r>
            <a:endParaRPr lang="en-US" dirty="0"/>
          </a:p>
          <a:p>
            <a:pPr lvl="1"/>
            <a:r>
              <a:rPr lang="ru-RU" dirty="0"/>
              <a:t>Слова: База имеет слова. Если вы далеко от сантиметровых отметок, выберите слово или букву, чтобы начать.</a:t>
            </a:r>
            <a:r>
              <a:rPr lang="en-US" dirty="0"/>
              <a:t>	</a:t>
            </a:r>
          </a:p>
          <a:p>
            <a:r>
              <a:rPr lang="ru-RU" dirty="0"/>
              <a:t>Более того, попробуйте найти способ настроить робота, используя другие методы (см. след. страницу)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764273" y="1621166"/>
            <a:ext cx="1939897" cy="2080962"/>
            <a:chOff x="7119685" y="2305921"/>
            <a:chExt cx="1939897" cy="2080962"/>
          </a:xfrm>
        </p:grpSpPr>
        <p:sp>
          <p:nvSpPr>
            <p:cNvPr id="14" name="Rectangle 13"/>
            <p:cNvSpPr/>
            <p:nvPr/>
          </p:nvSpPr>
          <p:spPr>
            <a:xfrm>
              <a:off x="7218332" y="2437400"/>
              <a:ext cx="1793706" cy="1949482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7374307" y="2381700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9027525">
              <a:off x="7678581" y="2905314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119685" y="2435293"/>
              <a:ext cx="1511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Используйте приспособления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0259" y="2305921"/>
              <a:ext cx="1929323" cy="1326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6182844" y="3351395"/>
              <a:ext cx="1982902" cy="8807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248829" y="3662395"/>
              <a:ext cx="617733" cy="593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 rot="16200000">
            <a:off x="6953091" y="3969564"/>
            <a:ext cx="1793706" cy="194948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7667566" y="4107411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447630" y="5386870"/>
            <a:ext cx="126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Используйте метки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5845401" y="4898232"/>
            <a:ext cx="1929323" cy="1326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41784" y="5841158"/>
            <a:ext cx="1982902" cy="880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53945" y="404745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17486" y="405503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69886" y="404033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29434" y="405503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92975" y="406261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5375" y="404791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004923" y="406261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168464" y="407019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20864" y="405549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381742" y="1505616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Ошибки накапливаются со временем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 тому времени, когда вы доберетесь до дальнего края стола, вы уже не в правильном положении</a:t>
            </a:r>
          </a:p>
          <a:p>
            <a:r>
              <a:rPr lang="ru-RU" dirty="0"/>
              <a:t>Решение: повторите метод выравнивания несколько раз для повышения надежности (см. след. слайд)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grpSp>
        <p:nvGrpSpPr>
          <p:cNvPr id="5" name="Group 4"/>
          <p:cNvGrpSpPr/>
          <p:nvPr/>
        </p:nvGrpSpPr>
        <p:grpSpPr>
          <a:xfrm rot="5136764">
            <a:off x="791013" y="3734291"/>
            <a:ext cx="674712" cy="701814"/>
            <a:chOff x="7631605" y="3030052"/>
            <a:chExt cx="674712" cy="701814"/>
          </a:xfrm>
        </p:grpSpPr>
        <p:sp>
          <p:nvSpPr>
            <p:cNvPr id="6" name="Rounded Rectangle 5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>
            <a:stCxn id="6" idx="2"/>
          </p:cNvCxnSpPr>
          <p:nvPr/>
        </p:nvCxnSpPr>
        <p:spPr>
          <a:xfrm flipV="1">
            <a:off x="778677" y="3553628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16404" y="3744144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 1</a:t>
            </a:r>
          </a:p>
        </p:txBody>
      </p:sp>
      <p:grpSp>
        <p:nvGrpSpPr>
          <p:cNvPr id="13" name="Group 12"/>
          <p:cNvGrpSpPr/>
          <p:nvPr/>
        </p:nvGrpSpPr>
        <p:grpSpPr>
          <a:xfrm rot="5136764">
            <a:off x="834104" y="4726338"/>
            <a:ext cx="674712" cy="701814"/>
            <a:chOff x="7631605" y="3030052"/>
            <a:chExt cx="674712" cy="701814"/>
          </a:xfrm>
        </p:grpSpPr>
        <p:sp>
          <p:nvSpPr>
            <p:cNvPr id="14" name="Rounded Rectangle 13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>
            <a:stCxn id="14" idx="2"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Где вы на </a:t>
            </a:r>
            <a:r>
              <a:rPr lang="en-US" dirty="0"/>
              <a:t>FLL </a:t>
            </a:r>
            <a:r>
              <a:rPr lang="ru-RU" dirty="0"/>
              <a:t>поле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620055" cy="4654528"/>
          </a:xfrm>
        </p:spPr>
        <p:txBody>
          <a:bodyPr/>
          <a:lstStyle/>
          <a:p>
            <a:r>
              <a:rPr lang="ru-RU" dirty="0"/>
              <a:t>Рассмотрим стратегии выравнивания, которые обычно используются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Выравнивание о стену </a:t>
            </a:r>
            <a:r>
              <a:rPr lang="en-US" dirty="0"/>
              <a:t>– </a:t>
            </a:r>
            <a:r>
              <a:rPr lang="ru-RU" dirty="0"/>
              <a:t>намеренно ударьтесь о стену, чтобы выпрямиться (примечание: вы можете застрять, выполняя это. См. продвинутый уровень: Урок обнаружения срыва)</a:t>
            </a:r>
          </a:p>
          <a:p>
            <a:pPr lvl="1"/>
            <a:r>
              <a:rPr lang="ru-RU" dirty="0"/>
              <a:t>Выравнивание по линии </a:t>
            </a:r>
            <a:r>
              <a:rPr lang="en-US" dirty="0"/>
              <a:t>–</a:t>
            </a:r>
            <a:r>
              <a:rPr lang="ru-RU" dirty="0"/>
              <a:t> Если вы двигались под углом, вы можете выпрямится по линии</a:t>
            </a:r>
            <a:r>
              <a:rPr lang="en-US" dirty="0"/>
              <a:t>. (See </a:t>
            </a:r>
            <a:r>
              <a:rPr lang="ru-RU" dirty="0"/>
              <a:t>Продвинутый уровень</a:t>
            </a:r>
            <a:r>
              <a:rPr lang="en-US" dirty="0"/>
              <a:t>: </a:t>
            </a:r>
            <a:r>
              <a:rPr lang="ru-RU" dirty="0"/>
              <a:t>выравнивание по линии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Двигайтесь до линии - двигайтесь, пока не найдете линию, чтобы знать, где вы находитесь на поле </a:t>
            </a:r>
            <a:br>
              <a:rPr lang="ru-RU" dirty="0"/>
            </a:br>
            <a:r>
              <a:rPr lang="ru-RU" dirty="0"/>
              <a:t>(см. «Начинающий: Знакомство с датчиком цвета»)</a:t>
            </a:r>
            <a:endParaRPr lang="en-US" dirty="0"/>
          </a:p>
          <a:p>
            <a:pPr lvl="1"/>
            <a:r>
              <a:rPr lang="ru-RU" dirty="0"/>
              <a:t>Выравнивание о полевые фигуры </a:t>
            </a:r>
            <a:r>
              <a:rPr lang="en-US" dirty="0"/>
              <a:t>– </a:t>
            </a:r>
            <a:r>
              <a:rPr lang="ru-RU" dirty="0"/>
              <a:t>Полевые фигуры, которые зафиксированы на поле можно использовать для выравнивания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16194" y="4019734"/>
            <a:ext cx="1861911" cy="11139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59819" y="5090205"/>
            <a:ext cx="1187198" cy="534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Полевая фигура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 rot="20696983">
            <a:off x="7382223" y="3206523"/>
            <a:ext cx="674712" cy="701814"/>
            <a:chOff x="7631605" y="3030052"/>
            <a:chExt cx="674712" cy="701814"/>
          </a:xfrm>
        </p:grpSpPr>
        <p:sp>
          <p:nvSpPr>
            <p:cNvPr id="10" name="Rounded Rectangle 9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7584509" y="4388391"/>
            <a:ext cx="674712" cy="701814"/>
            <a:chOff x="7631605" y="3030052"/>
            <a:chExt cx="674712" cy="701814"/>
          </a:xfrm>
        </p:grpSpPr>
        <p:sp>
          <p:nvSpPr>
            <p:cNvPr id="15" name="Rounded Rectangle 14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7478093" y="1983133"/>
            <a:ext cx="674712" cy="701814"/>
            <a:chOff x="7631605" y="3030052"/>
            <a:chExt cx="674712" cy="701814"/>
          </a:xfrm>
        </p:grpSpPr>
        <p:sp>
          <p:nvSpPr>
            <p:cNvPr id="21" name="Rounded Rectangle 20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490940" y="2220642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Удар о стенку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065676" y="3522236"/>
            <a:ext cx="124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Выравнивание по линии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446903" y="4569735"/>
            <a:ext cx="9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Align on a mission model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54534" y="150894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/>
              <a:t>Посадочные приспособления на базе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 же как и сам робот вам нужно ставить посадочные приспособления одинаковым образом каждый заезд, для улучшения надежности</a:t>
            </a:r>
            <a:endParaRPr lang="en-US" dirty="0"/>
          </a:p>
          <a:p>
            <a:pPr lvl="1"/>
            <a:r>
              <a:rPr lang="ru-RU" dirty="0"/>
              <a:t>Приспособы, позволяют механизмам двигаться только определенным образом, чтобы механизм был установлен одинаковым образом каждый раз</a:t>
            </a:r>
            <a:endParaRPr lang="en-US" dirty="0"/>
          </a:p>
          <a:p>
            <a:pPr lvl="2"/>
            <a:r>
              <a:rPr lang="ru-RU" dirty="0"/>
              <a:t>В </a:t>
            </a:r>
            <a:r>
              <a:rPr lang="ru-RU" dirty="0" err="1"/>
              <a:t>Senior</a:t>
            </a:r>
            <a:r>
              <a:rPr lang="ru-RU" dirty="0"/>
              <a:t> </a:t>
            </a:r>
            <a:r>
              <a:rPr lang="ru-RU" dirty="0" err="1"/>
              <a:t>Solutions</a:t>
            </a:r>
            <a:r>
              <a:rPr lang="ru-RU" dirty="0"/>
              <a:t> мы использовали посадочную приспособу, чтобы убедиться, что механизм, который поднимал коробочку с таблетками, всегда стартовал в правильном положении</a:t>
            </a:r>
            <a:endParaRPr lang="en-US" dirty="0"/>
          </a:p>
          <a:p>
            <a:pPr lvl="1"/>
            <a:r>
              <a:rPr lang="ru-RU" dirty="0"/>
              <a:t>Метки на роботе (например, яркая наклейка) могут помочь вам помнить, куда нужно перевести механизм</a:t>
            </a:r>
            <a:endParaRPr lang="en-US" dirty="0"/>
          </a:p>
          <a:p>
            <a:pPr lvl="2"/>
            <a:r>
              <a:rPr lang="ru-RU" dirty="0"/>
              <a:t>В </a:t>
            </a:r>
            <a:r>
              <a:rPr lang="ru-RU" dirty="0" err="1"/>
              <a:t>Food</a:t>
            </a:r>
            <a:r>
              <a:rPr lang="ru-RU" dirty="0"/>
              <a:t> </a:t>
            </a:r>
            <a:r>
              <a:rPr lang="ru-RU" dirty="0" err="1"/>
              <a:t>Factor</a:t>
            </a:r>
            <a:r>
              <a:rPr lang="ru-RU" dirty="0"/>
              <a:t> у нас была красный штифт в отверстии, чтобы вспомнить, как далеко назад можно двигать механизм</a:t>
            </a:r>
            <a:endParaRPr lang="en-US" dirty="0"/>
          </a:p>
          <a:p>
            <a:pPr lvl="1"/>
            <a:r>
              <a:rPr lang="ru-RU" dirty="0"/>
              <a:t>Вы можете использовать датчик касания для определения положения механизма в начале заезда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Выравнивание моторов на базе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732053" cy="4654528"/>
          </a:xfrm>
        </p:spPr>
        <p:txBody>
          <a:bodyPr/>
          <a:lstStyle/>
          <a:p>
            <a:r>
              <a:rPr lang="ru-RU" dirty="0"/>
              <a:t>Подстройка механизмов и колес</a:t>
            </a:r>
            <a:endParaRPr lang="en-US" dirty="0"/>
          </a:p>
          <a:p>
            <a:pPr lvl="1"/>
            <a:r>
              <a:rPr lang="ru-RU" dirty="0"/>
              <a:t>Когда программа остановлена с можете двигать колеса и механизмы легко без побочных эффектов</a:t>
            </a:r>
            <a:endParaRPr lang="en-US" dirty="0"/>
          </a:p>
          <a:p>
            <a:pPr lvl="1"/>
            <a:r>
              <a:rPr lang="ru-RU" dirty="0"/>
              <a:t>Когда программа запущена существует несколько шагов</a:t>
            </a:r>
            <a:endParaRPr lang="en-US" dirty="0"/>
          </a:p>
          <a:p>
            <a:pPr lvl="2"/>
            <a:r>
              <a:rPr lang="ru-RU" dirty="0"/>
              <a:t>Вам необходимо перевести моторы в режим накат</a:t>
            </a:r>
            <a:endParaRPr lang="en-US" dirty="0"/>
          </a:p>
          <a:p>
            <a:pPr lvl="2"/>
            <a:r>
              <a:rPr lang="ru-RU" dirty="0"/>
              <a:t>Если вы крутите моторы в режиме наката, мотор вернется в изначальную позицию при первом же движении</a:t>
            </a:r>
            <a:r>
              <a:rPr lang="en-US" dirty="0"/>
              <a:t>!</a:t>
            </a:r>
          </a:p>
          <a:p>
            <a:pPr lvl="3"/>
            <a:r>
              <a:rPr lang="ru-RU" dirty="0"/>
              <a:t>Вам нужно сбросить моторы после подстройки и перед стартом заезда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 descr="Screen Shot 2014-11-04 at 12.5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60" y="2147836"/>
            <a:ext cx="3308886" cy="1581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40660" y="1459114"/>
            <a:ext cx="3308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Put all the motors you use on coast so you can move the motors by hand to adjust</a:t>
            </a:r>
          </a:p>
        </p:txBody>
      </p:sp>
      <p:pic>
        <p:nvPicPr>
          <p:cNvPr id="10" name="Picture 9" descr="Screen Shot 2014-11-04 at 12.5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60" y="4723805"/>
            <a:ext cx="3124739" cy="14029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40660" y="4148668"/>
            <a:ext cx="3308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2) Now you have to “reset” the motors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295558" y="1525744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 накат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2879" y="1539651"/>
            <a:ext cx="8686800" cy="29863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Работает не очень хорошо. Не достаточно надежно</a:t>
            </a:r>
            <a:r>
              <a:rPr lang="en-US" dirty="0"/>
              <a:t>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5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</TotalTime>
  <Words>897</Words>
  <Application>Microsoft Office PowerPoint</Application>
  <PresentationFormat>Экран (4:3)</PresentationFormat>
  <Paragraphs>106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Retrospect</vt:lpstr>
      <vt:lpstr>intermediatev2</vt:lpstr>
      <vt:lpstr>Продолжающий уровень</vt:lpstr>
      <vt:lpstr>На этом занятии</vt:lpstr>
      <vt:lpstr>Источники проблем</vt:lpstr>
      <vt:lpstr>Стартовая позиция на базе очень важна</vt:lpstr>
      <vt:lpstr>Ошибки накапливаются со временем</vt:lpstr>
      <vt:lpstr>Где вы на FLL поле?</vt:lpstr>
      <vt:lpstr>Посадочные приспособления на базе</vt:lpstr>
      <vt:lpstr>Выравнивание моторов на базе</vt:lpstr>
      <vt:lpstr>Используем накат</vt:lpstr>
      <vt:lpstr>Используем накат &amp; сброс</vt:lpstr>
      <vt:lpstr>Другие факторы влияющие на надежность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Lesson: Improving Robot Reliability in FLL</dc:title>
  <dc:creator>Vladimir Abay</dc:creator>
  <cp:lastModifiedBy>Vladimir Abay</cp:lastModifiedBy>
  <cp:revision>162</cp:revision>
  <cp:lastPrinted>2015-11-14T04:34:43Z</cp:lastPrinted>
  <dcterms:created xsi:type="dcterms:W3CDTF">2014-11-14T02:10:18Z</dcterms:created>
  <dcterms:modified xsi:type="dcterms:W3CDTF">2019-06-06T04:42:10Z</dcterms:modified>
</cp:coreProperties>
</file>