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16"/>
  </p:notesMasterIdLst>
  <p:handoutMasterIdLst>
    <p:handoutMasterId r:id="rId17"/>
  </p:handoutMasterIdLst>
  <p:sldIdLst>
    <p:sldId id="380" r:id="rId2"/>
    <p:sldId id="372" r:id="rId3"/>
    <p:sldId id="376" r:id="rId4"/>
    <p:sldId id="377" r:id="rId5"/>
    <p:sldId id="287" r:id="rId6"/>
    <p:sldId id="361" r:id="rId7"/>
    <p:sldId id="362" r:id="rId8"/>
    <p:sldId id="375" r:id="rId9"/>
    <p:sldId id="379" r:id="rId10"/>
    <p:sldId id="367" r:id="rId11"/>
    <p:sldId id="373" r:id="rId12"/>
    <p:sldId id="374" r:id="rId13"/>
    <p:sldId id="378" r:id="rId14"/>
    <p:sldId id="3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9" autoAdjust="0"/>
    <p:restoredTop sz="94834" autoAdjust="0"/>
  </p:normalViewPr>
  <p:slideViewPr>
    <p:cSldViewPr snapToGrid="0" snapToObjects="1">
      <p:cViewPr>
        <p:scale>
          <a:sx n="103" d="100"/>
          <a:sy n="103" d="100"/>
        </p:scale>
        <p:origin x="14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CA96-F7F5-4450-AA67-F23C6323C171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 userDrawn="1"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452C-4332-4F8F-B901-E0AFA15A8CA6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2F4-F930-48B2-8F08-5101C8FD13D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4BF6-B5E0-4E33-88B4-30B984A98114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BEE-BD41-494A-9F8C-5B297A07FEC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0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672-4374-4D41-99F7-ABB934DABBC0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0DB4-F60B-4BD5-B8A8-00E710ABF236}" type="datetime1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8BA8-3ED6-4503-8C0B-AA31365582B0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BAA4-AD7A-4D31-A9E4-F27E9A899606}" type="datetime1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4B1068-CABE-4310-A773-68C0EC4D8FF6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82DE-AC00-4C46-AAD3-E98D54C29A5A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F7AE0-EED9-40AF-B6D0-DC08009B30FD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63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363" y="3429000"/>
            <a:ext cx="8043862" cy="425305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Поворот с помощью собственных блоков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3B: </a:t>
            </a:r>
            <a:r>
              <a:rPr lang="ru-RU" dirty="0"/>
              <a:t>Мой блок </a:t>
            </a:r>
            <a:r>
              <a:rPr lang="en-US" dirty="0" err="1"/>
              <a:t>Turn_Degrees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2" y="1605104"/>
            <a:ext cx="8036334" cy="36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</a:t>
            </a:r>
            <a:r>
              <a:rPr lang="en-US" dirty="0"/>
              <a:t> 3B: </a:t>
            </a:r>
            <a:r>
              <a:rPr lang="ru-RU" dirty="0"/>
              <a:t>Внутри </a:t>
            </a:r>
            <a:r>
              <a:rPr lang="en-US" dirty="0" err="1"/>
              <a:t>Right_TurnDegrees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98C502-E375-4647-A376-CE963305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" y="2476614"/>
            <a:ext cx="8609630" cy="20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3B: Inside </a:t>
            </a:r>
            <a:r>
              <a:rPr lang="en-US" dirty="0" err="1"/>
              <a:t>Turn_degrees</a:t>
            </a:r>
            <a:r>
              <a:rPr lang="en-US" dirty="0"/>
              <a:t> left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EC2BFB-939A-47C4-875F-13E0DEA9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4" y="2488690"/>
            <a:ext cx="8037912" cy="18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3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мой блок </a:t>
            </a:r>
            <a:r>
              <a:rPr lang="en-US" dirty="0" err="1"/>
              <a:t>TurnDegree</a:t>
            </a:r>
            <a:r>
              <a:rPr lang="en-US" dirty="0"/>
              <a:t> </a:t>
            </a:r>
            <a:r>
              <a:rPr lang="ru-RU" dirty="0"/>
              <a:t>полезен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Вы можете измерить повороты используя транспортир и ввести это число в блок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Изменение входных параметров одной копии моего блока </a:t>
            </a:r>
            <a:r>
              <a:rPr lang="en-US" dirty="0" err="1"/>
              <a:t>TurnDegrees</a:t>
            </a:r>
            <a:r>
              <a:rPr lang="ru-RU" dirty="0"/>
              <a:t> повлияет ли на другую копию?</a:t>
            </a:r>
            <a:endParaRPr lang="en-US" dirty="0"/>
          </a:p>
          <a:p>
            <a:pPr lvl="1"/>
            <a:r>
              <a:rPr lang="ru-RU" dirty="0"/>
              <a:t>Нет</a:t>
            </a:r>
            <a:r>
              <a:rPr lang="en-US" dirty="0"/>
              <a:t>. </a:t>
            </a:r>
            <a:r>
              <a:rPr lang="ru-RU" dirty="0"/>
              <a:t>Поэтому Мои блоки полезны</a:t>
            </a:r>
            <a:r>
              <a:rPr lang="en-US" dirty="0"/>
              <a:t>. </a:t>
            </a:r>
            <a:r>
              <a:rPr lang="ru-RU" dirty="0"/>
              <a:t>Вы можете использовать мой блок множество раз, каждый раз с разными цифрами мощности и градусов</a:t>
            </a:r>
            <a:r>
              <a:rPr lang="en-US" dirty="0"/>
              <a:t>(</a:t>
            </a:r>
            <a:r>
              <a:rPr lang="ru-RU" dirty="0"/>
              <a:t>или другие параметры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ru-RU" dirty="0"/>
              <a:t>Можете ли вы изменить Мой блок после того, как он сделан?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Вы можете изменить все.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2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Создадим полезный мой блок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Создадим Мой блок, который берет за входные параметры измерения транспортиром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Сделаем мой блок поворота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Основы поворота</a:t>
            </a:r>
            <a:r>
              <a:rPr lang="en-US" dirty="0"/>
              <a:t>, </a:t>
            </a:r>
            <a:r>
              <a:rPr lang="ru-RU" dirty="0"/>
              <a:t>Собственные блоки с входом и выходом,</a:t>
            </a:r>
            <a:r>
              <a:rPr lang="en-US" dirty="0"/>
              <a:t>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Блоки математики</a:t>
            </a:r>
            <a:r>
              <a:rPr lang="en-US" dirty="0"/>
              <a:t>, Port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7714" l="500" r="98833">
                        <a14:foregroundMark x1="20000" y1="59143" x2="20000" y2="59143"/>
                        <a14:foregroundMark x1="5500" y1="87429" x2="5500" y2="87429"/>
                        <a14:foregroundMark x1="4667" y1="90857" x2="4667" y2="90857"/>
                        <a14:foregroundMark x1="21333" y1="53429" x2="21333" y2="53429"/>
                        <a14:foregroundMark x1="25667" y1="43714" x2="25667" y2="43714"/>
                        <a14:foregroundMark x1="30833" y1="34857" x2="30833" y2="34857"/>
                        <a14:foregroundMark x1="36833" y1="32571" x2="36833" y2="32571"/>
                        <a14:foregroundMark x1="42500" y1="25714" x2="42500" y2="25714"/>
                        <a14:foregroundMark x1="50000" y1="25143" x2="50000" y2="25143"/>
                        <a14:foregroundMark x1="46333" y1="25143" x2="46333" y2="25143"/>
                        <a14:foregroundMark x1="52667" y1="26000" x2="52667" y2="26000"/>
                        <a14:foregroundMark x1="54167" y1="26857" x2="54167" y2="26857"/>
                        <a14:foregroundMark x1="58333" y1="29143" x2="58333" y2="29143"/>
                        <a14:foregroundMark x1="61000" y1="26000" x2="61000" y2="26000"/>
                        <a14:foregroundMark x1="64833" y1="33429" x2="64833" y2="33429"/>
                        <a14:foregroundMark x1="96500" y1="92000" x2="96500" y2="9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609" y="1540970"/>
            <a:ext cx="1875868" cy="109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</p:spPr>
        <p:txBody>
          <a:bodyPr>
            <a:noAutofit/>
          </a:bodyPr>
          <a:lstStyle/>
          <a:p>
            <a:r>
              <a:rPr lang="ru-RU" sz="3600" dirty="0"/>
              <a:t>Градусы </a:t>
            </a:r>
            <a:r>
              <a:rPr lang="ru-RU" sz="3600" dirty="0" err="1"/>
              <a:t>Энкодера</a:t>
            </a:r>
            <a:r>
              <a:rPr lang="ru-RU" sz="3600" dirty="0"/>
              <a:t> и градусы Транспортира </a:t>
            </a:r>
            <a:endParaRPr lang="en-US" sz="36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37383" y="4273578"/>
            <a:ext cx="8242737" cy="197006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Так же как и </a:t>
            </a:r>
            <a:r>
              <a:rPr lang="en-US" sz="1800" dirty="0" err="1"/>
              <a:t>Move_CM</a:t>
            </a:r>
            <a:r>
              <a:rPr lang="en-US" sz="1800" dirty="0"/>
              <a:t>,</a:t>
            </a:r>
            <a:r>
              <a:rPr lang="ru-RU" sz="1800" dirty="0"/>
              <a:t> вы можете создать мой блок для поворота</a:t>
            </a:r>
            <a:r>
              <a:rPr lang="en-US" sz="1800" dirty="0"/>
              <a:t>. </a:t>
            </a:r>
            <a:r>
              <a:rPr lang="ru-RU" sz="1800" dirty="0"/>
              <a:t>Для блока езды на сантиметры</a:t>
            </a:r>
            <a:r>
              <a:rPr lang="en-US" sz="1800" dirty="0"/>
              <a:t> </a:t>
            </a:r>
            <a:r>
              <a:rPr lang="ru-RU" sz="1800" dirty="0"/>
              <a:t>мы измеряли сколько градусов в одном сантиметре</a:t>
            </a:r>
            <a:r>
              <a:rPr lang="en-US" sz="1800" dirty="0"/>
              <a:t>.</a:t>
            </a:r>
            <a:endParaRPr lang="ru-R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Чтобы сделать Мой блок Поворота на градусы, нужно определить сколько градусов мотора в одном градусе транспортира.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393370" y="1755311"/>
            <a:ext cx="830440" cy="59833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743570"/>
            <a:ext cx="409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</a:t>
            </a:r>
            <a:r>
              <a:rPr lang="ru-RU" dirty="0"/>
              <a:t>градусов поворота робота в реальном мире можно измерить с помощью транспортира</a:t>
            </a:r>
            <a:r>
              <a:rPr lang="en-US" dirty="0"/>
              <a:t>. </a:t>
            </a:r>
            <a:r>
              <a:rPr lang="ru-RU" b="1" dirty="0">
                <a:solidFill>
                  <a:srgbClr val="0000FF"/>
                </a:solidFill>
              </a:rPr>
              <a:t>Мы называем их градусы транспортира</a:t>
            </a:r>
            <a:r>
              <a:rPr lang="en-US" b="1" dirty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1177" y="1214615"/>
            <a:ext cx="1679730" cy="1679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9189" y="2743570"/>
            <a:ext cx="375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можете использовать </a:t>
            </a:r>
            <a:r>
              <a:rPr lang="en-US" dirty="0"/>
              <a:t>EV3</a:t>
            </a:r>
            <a:r>
              <a:rPr lang="ru-RU" dirty="0"/>
              <a:t>, чтобы измерить на сколько колесо повернулось</a:t>
            </a:r>
            <a:r>
              <a:rPr lang="en-US" dirty="0"/>
              <a:t>. </a:t>
            </a:r>
            <a:r>
              <a:rPr lang="ru-RU" b="1" dirty="0">
                <a:solidFill>
                  <a:srgbClr val="008000"/>
                </a:solidFill>
              </a:rPr>
              <a:t>Мы называем их градусами </a:t>
            </a:r>
            <a:r>
              <a:rPr lang="ru-RU" b="1" dirty="0" err="1">
                <a:solidFill>
                  <a:srgbClr val="008000"/>
                </a:solidFill>
              </a:rPr>
              <a:t>энкодера</a:t>
            </a:r>
            <a:r>
              <a:rPr lang="en-US" b="1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33" name="Arc 32"/>
          <p:cNvSpPr/>
          <p:nvPr/>
        </p:nvSpPr>
        <p:spPr>
          <a:xfrm rot="900000">
            <a:off x="5596815" y="1172273"/>
            <a:ext cx="2161589" cy="1831649"/>
          </a:xfrm>
          <a:prstGeom prst="arc">
            <a:avLst>
              <a:gd name="adj1" fmla="val 18185168"/>
              <a:gd name="adj2" fmla="val 0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2600" y="1764527"/>
            <a:ext cx="710669" cy="588090"/>
            <a:chOff x="533402" y="4477827"/>
            <a:chExt cx="710669" cy="588090"/>
          </a:xfrm>
        </p:grpSpPr>
        <p:sp>
          <p:nvSpPr>
            <p:cNvPr id="15" name="Oval 14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139359">
            <a:off x="3041858" y="1678191"/>
            <a:ext cx="710669" cy="588090"/>
            <a:chOff x="533402" y="4477827"/>
            <a:chExt cx="710669" cy="588090"/>
          </a:xfrm>
        </p:grpSpPr>
        <p:sp>
          <p:nvSpPr>
            <p:cNvPr id="24" name="Oval 23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73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Поворот на градусы в 3 простых шага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52353"/>
            <a:ext cx="8170168" cy="4372094"/>
          </a:xfrm>
        </p:spPr>
        <p:txBody>
          <a:bodyPr>
            <a:normAutofit/>
          </a:bodyPr>
          <a:lstStyle/>
          <a:p>
            <a:r>
              <a:rPr lang="ru-RU" b="1" dirty="0"/>
              <a:t>Шаг</a:t>
            </a:r>
            <a:r>
              <a:rPr lang="en-US" b="1" dirty="0"/>
              <a:t> 1: </a:t>
            </a:r>
            <a:r>
              <a:rPr lang="ru-RU" dirty="0"/>
              <a:t>Сколько градусов мотора в одном градусе транспортира</a:t>
            </a:r>
            <a:r>
              <a:rPr lang="en-US" b="0" dirty="0"/>
              <a:t>?</a:t>
            </a:r>
          </a:p>
          <a:p>
            <a:r>
              <a:rPr lang="en-US" b="0" dirty="0"/>
              <a:t>	</a:t>
            </a:r>
            <a:r>
              <a:rPr lang="ru-RU" b="0" dirty="0"/>
              <a:t>Шаг </a:t>
            </a:r>
            <a:r>
              <a:rPr lang="en-US" b="0" dirty="0"/>
              <a:t>1A: </a:t>
            </a:r>
            <a:r>
              <a:rPr lang="ru-RU" b="0" dirty="0"/>
              <a:t>Измеряем </a:t>
            </a:r>
            <a:r>
              <a:rPr lang="ru-RU" b="0" dirty="0" err="1"/>
              <a:t>энкодером</a:t>
            </a:r>
            <a:r>
              <a:rPr lang="ru-RU" b="0" dirty="0"/>
              <a:t> градусы</a:t>
            </a:r>
            <a:endParaRPr lang="en-US" b="0" dirty="0"/>
          </a:p>
          <a:p>
            <a:r>
              <a:rPr lang="en-US" b="0" dirty="0"/>
              <a:t>	</a:t>
            </a:r>
            <a:r>
              <a:rPr lang="ru-RU" dirty="0"/>
              <a:t>Шаг</a:t>
            </a:r>
            <a:r>
              <a:rPr lang="en-US" b="0" dirty="0"/>
              <a:t> 1B: </a:t>
            </a:r>
            <a:r>
              <a:rPr lang="ru-RU" b="0" dirty="0"/>
              <a:t>Запрограммируйте робота повернуть на 1 градус транспортира</a:t>
            </a:r>
            <a:endParaRPr lang="en-US" b="0" dirty="0"/>
          </a:p>
          <a:p>
            <a:endParaRPr lang="en-US" b="0" dirty="0"/>
          </a:p>
          <a:p>
            <a:r>
              <a:rPr lang="ru-RU" b="1" dirty="0"/>
              <a:t>Шаг</a:t>
            </a:r>
            <a:r>
              <a:rPr lang="en-US" b="1" dirty="0"/>
              <a:t> 2: </a:t>
            </a:r>
            <a:r>
              <a:rPr lang="ru-RU" dirty="0"/>
              <a:t>Добавьте математический блок, чтобы перевести градусы транспортира в градусы </a:t>
            </a:r>
            <a:r>
              <a:rPr lang="ru-RU" dirty="0" err="1"/>
              <a:t>энкодера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ru-RU" b="1" dirty="0"/>
              <a:t>Шаг</a:t>
            </a:r>
            <a:r>
              <a:rPr lang="en-US" b="1" dirty="0"/>
              <a:t> 3: </a:t>
            </a:r>
            <a:r>
              <a:rPr lang="ru-RU" dirty="0"/>
              <a:t>Создайте мой блок</a:t>
            </a:r>
            <a:r>
              <a:rPr lang="en-US" b="0" dirty="0"/>
              <a:t> </a:t>
            </a:r>
            <a:r>
              <a:rPr lang="en-US" b="0" dirty="0" err="1"/>
              <a:t>Turn_Degrees</a:t>
            </a:r>
            <a:r>
              <a:rPr lang="en-US" b="0" dirty="0"/>
              <a:t> </a:t>
            </a:r>
            <a:r>
              <a:rPr lang="ru-RU" b="0" dirty="0"/>
              <a:t>с 2 входными параметрами</a:t>
            </a:r>
            <a:r>
              <a:rPr lang="en-US" b="0" dirty="0"/>
              <a:t> (</a:t>
            </a:r>
            <a:r>
              <a:rPr lang="ru-RU" dirty="0"/>
              <a:t>мощность и градусы</a:t>
            </a:r>
            <a:r>
              <a:rPr lang="en-US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1A: </a:t>
            </a:r>
            <a:r>
              <a:rPr lang="ru-RU" dirty="0"/>
              <a:t>Измеряем </a:t>
            </a:r>
            <a:r>
              <a:rPr lang="ru-RU" dirty="0" err="1"/>
              <a:t>энкодером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Рассчитаем сколько градусов </a:t>
            </a:r>
            <a:r>
              <a:rPr lang="ru-RU" dirty="0" err="1"/>
              <a:t>энкодера</a:t>
            </a:r>
            <a:r>
              <a:rPr lang="ru-RU" dirty="0"/>
              <a:t> в одном градусе транспортира</a:t>
            </a:r>
            <a:endParaRPr lang="en-US" dirty="0"/>
          </a:p>
          <a:p>
            <a:pPr lvl="1"/>
            <a:r>
              <a:rPr lang="ru-RU" dirty="0"/>
              <a:t>Перейдите в </a:t>
            </a:r>
            <a:r>
              <a:rPr lang="en-US" dirty="0"/>
              <a:t>Port View </a:t>
            </a:r>
            <a:r>
              <a:rPr lang="ru-RU" dirty="0"/>
              <a:t>и выберите </a:t>
            </a:r>
            <a:r>
              <a:rPr lang="ru-RU" dirty="0" err="1"/>
              <a:t>энкодер</a:t>
            </a:r>
            <a:r>
              <a:rPr lang="ru-RU" dirty="0"/>
              <a:t> мотора</a:t>
            </a:r>
            <a:endParaRPr lang="en-US" dirty="0"/>
          </a:p>
          <a:p>
            <a:pPr lvl="1"/>
            <a:r>
              <a:rPr lang="ru-RU" dirty="0"/>
              <a:t>Удерживайте одно колесо и поворачивайтесь только другим</a:t>
            </a:r>
            <a:r>
              <a:rPr lang="en-US" dirty="0"/>
              <a:t> (</a:t>
            </a:r>
            <a:r>
              <a:rPr lang="ru-RU" dirty="0"/>
              <a:t>Поворот одним мотором</a:t>
            </a:r>
            <a:r>
              <a:rPr lang="en-US" dirty="0"/>
              <a:t>). </a:t>
            </a:r>
            <a:r>
              <a:rPr lang="ru-RU" dirty="0"/>
              <a:t>Поверните робота на желаемое кол-во градусов</a:t>
            </a:r>
            <a:r>
              <a:rPr lang="en-US" dirty="0"/>
              <a:t>. </a:t>
            </a:r>
            <a:r>
              <a:rPr lang="ru-RU" dirty="0"/>
              <a:t>Убедитесь, чтобы колеса не проскальзывают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Посмотрите на градусы </a:t>
            </a:r>
            <a:r>
              <a:rPr lang="ru-RU" dirty="0" err="1"/>
              <a:t>энкодера</a:t>
            </a:r>
            <a:r>
              <a:rPr lang="ru-RU" dirty="0"/>
              <a:t> и поделите их на градусы </a:t>
            </a:r>
            <a:r>
              <a:rPr lang="ru-RU" dirty="0" err="1"/>
              <a:t>траспортира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Это число – кол-во градусов </a:t>
            </a:r>
            <a:r>
              <a:rPr lang="ru-RU" dirty="0" err="1"/>
              <a:t>энкодера</a:t>
            </a:r>
            <a:r>
              <a:rPr lang="ru-RU" dirty="0"/>
              <a:t> в одном градусе транспортира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Пример с </a:t>
            </a:r>
            <a:r>
              <a:rPr lang="en-US" dirty="0" err="1"/>
              <a:t>DroidBot</a:t>
            </a:r>
            <a:r>
              <a:rPr lang="ru-RU" dirty="0"/>
              <a:t>-ом</a:t>
            </a:r>
            <a:endParaRPr lang="en-US" dirty="0"/>
          </a:p>
          <a:p>
            <a:pPr lvl="1"/>
            <a:r>
              <a:rPr lang="ru-RU" dirty="0"/>
              <a:t>Робот повернул на 90 градусов транспортира</a:t>
            </a:r>
            <a:endParaRPr lang="en-US" dirty="0"/>
          </a:p>
          <a:p>
            <a:pPr lvl="1"/>
            <a:r>
              <a:rPr lang="en-US" dirty="0"/>
              <a:t>Port View</a:t>
            </a:r>
            <a:r>
              <a:rPr lang="ru-RU" dirty="0"/>
              <a:t> показал 330 градусов </a:t>
            </a:r>
            <a:r>
              <a:rPr lang="ru-RU" dirty="0" err="1"/>
              <a:t>энкодера</a:t>
            </a:r>
            <a:endParaRPr lang="en-US" dirty="0"/>
          </a:p>
          <a:p>
            <a:pPr lvl="1"/>
            <a:r>
              <a:rPr lang="en-US" dirty="0"/>
              <a:t>330 </a:t>
            </a:r>
            <a:r>
              <a:rPr lang="ru-RU" dirty="0"/>
              <a:t>градусов </a:t>
            </a:r>
            <a:r>
              <a:rPr lang="ru-RU" dirty="0" err="1"/>
              <a:t>энкодера</a:t>
            </a:r>
            <a:r>
              <a:rPr lang="en-US" dirty="0"/>
              <a:t>/90 </a:t>
            </a:r>
            <a:r>
              <a:rPr lang="ru-RU" dirty="0"/>
              <a:t>градусов транспортира </a:t>
            </a:r>
            <a:r>
              <a:rPr lang="en-US" dirty="0"/>
              <a:t>= 3.7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66" y="4560926"/>
            <a:ext cx="2085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200" dirty="0"/>
              <a:t>Шаг</a:t>
            </a:r>
            <a:r>
              <a:rPr lang="en-US" sz="4200" dirty="0"/>
              <a:t> 1B: </a:t>
            </a:r>
            <a:r>
              <a:rPr lang="ru-RU" sz="4200" dirty="0"/>
              <a:t>Поверните робота на 1 градус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43" y="1524318"/>
            <a:ext cx="5198585" cy="44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6A855D-C539-40CA-9096-5138C39E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53" y="1371953"/>
            <a:ext cx="6852693" cy="485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</p:spPr>
        <p:txBody>
          <a:bodyPr>
            <a:normAutofit/>
          </a:bodyPr>
          <a:lstStyle/>
          <a:p>
            <a:r>
              <a:rPr lang="ru-RU"/>
              <a:t>Шаг</a:t>
            </a:r>
            <a:r>
              <a:rPr lang="en-US"/>
              <a:t> 2: </a:t>
            </a:r>
            <a:r>
              <a:rPr lang="ru-RU"/>
              <a:t>Перевод градусов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3A: </a:t>
            </a:r>
            <a:r>
              <a:rPr lang="ru-RU" dirty="0"/>
              <a:t>Создаем мой блок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956" y="3531732"/>
            <a:ext cx="2938335" cy="26789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728" y="1626891"/>
            <a:ext cx="3298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A. </a:t>
            </a:r>
            <a:r>
              <a:rPr lang="ru-RU" dirty="0">
                <a:solidFill>
                  <a:srgbClr val="0070C0"/>
                </a:solidFill>
              </a:rPr>
              <a:t>Выделите два блока и перейдите в конструктор моего блока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Создайте 3 входных параметра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ru-RU" dirty="0">
                <a:solidFill>
                  <a:srgbClr val="00B050"/>
                </a:solidFill>
              </a:rPr>
              <a:t>градусы и мощность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ru-RU" dirty="0">
                <a:solidFill>
                  <a:srgbClr val="00B050"/>
                </a:solidFill>
              </a:rPr>
              <a:t>Оба настроены как числовые.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Обратитесь к занятию «Собственные блоки с входом и выходом», если вам нужна помощь с созданием Моего блока</a:t>
            </a:r>
            <a:endParaRPr lang="en-US" i="1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4" r="21086" b="41159"/>
          <a:stretch/>
        </p:blipFill>
        <p:spPr>
          <a:xfrm>
            <a:off x="3896832" y="2004528"/>
            <a:ext cx="4816474" cy="11807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32188" y="1850347"/>
            <a:ext cx="3858564" cy="144161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3599" y="15431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3044" y="37505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0829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</a:t>
            </a:r>
            <a:r>
              <a:rPr lang="en-US" dirty="0"/>
              <a:t> 3A: </a:t>
            </a:r>
            <a:r>
              <a:rPr lang="ru-RU" dirty="0"/>
              <a:t>Соединяем шины данных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5" r="5146" b="41611"/>
          <a:stretch/>
        </p:blipFill>
        <p:spPr>
          <a:xfrm>
            <a:off x="396240" y="2712719"/>
            <a:ext cx="8245474" cy="1747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320" y="4704080"/>
            <a:ext cx="76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C. </a:t>
            </a:r>
            <a:r>
              <a:rPr lang="ru-RU" dirty="0">
                <a:solidFill>
                  <a:srgbClr val="7030A0"/>
                </a:solidFill>
              </a:rPr>
              <a:t>Соединить входы в сером блоке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ru-RU" dirty="0">
                <a:solidFill>
                  <a:srgbClr val="7030A0"/>
                </a:solidFill>
              </a:rPr>
              <a:t>Входной параметр градусов соединяется с блоком математики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ru-RU" dirty="0">
                <a:solidFill>
                  <a:srgbClr val="7030A0"/>
                </a:solidFill>
              </a:rPr>
              <a:t>Входной параметр мощности соединяется с мощностью рулевого управления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ru-RU" dirty="0">
                <a:solidFill>
                  <a:srgbClr val="7030A0"/>
                </a:solidFill>
              </a:rPr>
              <a:t>Результат блока математики соединяется с градусами рулевого управления.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7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8784</TotalTime>
  <Words>637</Words>
  <Application>Microsoft Office PowerPoint</Application>
  <PresentationFormat>Экран (4:3)</PresentationFormat>
  <Paragraphs>92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Продолжающий уровень</vt:lpstr>
      <vt:lpstr>На этом занятии</vt:lpstr>
      <vt:lpstr>Градусы Энкодера и градусы Транспортира </vt:lpstr>
      <vt:lpstr>Поворот на градусы в 3 простых шага</vt:lpstr>
      <vt:lpstr>Шаг 1A: Измеряем энкодером</vt:lpstr>
      <vt:lpstr>Шаг 1B: Поверните робота на 1 градус</vt:lpstr>
      <vt:lpstr>Шаг 2: Перевод градусов</vt:lpstr>
      <vt:lpstr>Шаг 3A: Создаем мой блок</vt:lpstr>
      <vt:lpstr>Шаг 3A: Соединяем шины данных</vt:lpstr>
      <vt:lpstr>Шаг 3B: Мой блок Turn_Degrees</vt:lpstr>
      <vt:lpstr>Шаг 3B: Внутри Right_TurnDegrees</vt:lpstr>
      <vt:lpstr>STEP 3B: Inside Turn_degrees left</vt:lpstr>
      <vt:lpstr>Обсуждение 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Vladimir Abay</cp:lastModifiedBy>
  <cp:revision>149</cp:revision>
  <dcterms:created xsi:type="dcterms:W3CDTF">2014-08-07T02:19:13Z</dcterms:created>
  <dcterms:modified xsi:type="dcterms:W3CDTF">2019-06-04T03:23:30Z</dcterms:modified>
</cp:coreProperties>
</file>