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412" r:id="rId3"/>
    <p:sldId id="405" r:id="rId4"/>
    <p:sldId id="4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6" r:id="rId14"/>
    <p:sldId id="409" r:id="rId15"/>
    <p:sldId id="410" r:id="rId16"/>
    <p:sldId id="377" r:id="rId17"/>
    <p:sldId id="408" r:id="rId18"/>
    <p:sldId id="40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28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1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65AB-73D3-9746-B39E-58B72EE2EEA3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3467C-D184-9143-B2AE-E3D838EEE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17" t="7031" r="4033" b="8124"/>
          <a:stretch/>
        </p:blipFill>
        <p:spPr>
          <a:xfrm>
            <a:off x="89513" y="25985"/>
            <a:ext cx="8627349" cy="32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0C5A-BD1B-D24B-8B68-3C46332E0112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B08F-F0D7-CD42-B488-0B5976CFC567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11A2-C704-D74B-901D-4BF2A48779EF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7F4-EB3B-5345-A39B-58A6CB322A02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FA83-E9E7-2A40-AEAD-EA833EF2FB40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DB1-7E3B-2749-B8EA-91FB00995D98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9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B4BE-F80E-D84E-9524-FB9C09FE6337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727A-813D-164B-A871-F68C6369A23D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2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A911-E579-FA44-86DD-523D726D6737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3036-B722-6E4B-9829-8F4AF5446D0A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4021-E2FF-0343-BB35-14C5653F6DCB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3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D683-AF56-FE47-BDCE-BFE65B62C83F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B2B0-766F-9B4F-B153-6ABA39302339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28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F9-2EE7-454A-81DF-D0A7465A20D2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4199-EB07-B74B-B7FB-754FFF43DD43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BBF2-6D9D-9D43-831C-9EED32A3E9D7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E91-D2F2-7A44-9D58-B74E1A35C0C1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639-E0B6-6F4A-BD81-ABABAAA74D03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FA13-E0B4-1D4B-9A75-AEBAA3298A65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4D46-ABB3-8842-81F5-73672BDA177B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0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9E03-46B4-DF44-865E-52006E59A3DE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D8B98D3-1B23-0B41-A1CE-90E188488B87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E18B-37E4-F344-A1BF-2224B4BA13D0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Line Follower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0941C80-18F8-8D48-A8CD-DC25A583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5751">
            <a:off x="7371419" y="387218"/>
            <a:ext cx="1124670" cy="11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393CB9-D521-2340-ACDC-D009F20FC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9" y="4670203"/>
            <a:ext cx="6045200" cy="1485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Follower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 </a:t>
            </a:r>
            <a:r>
              <a:rPr lang="en-US" dirty="0"/>
              <a:t>Write a program that follows the RIGHT edge of a line.</a:t>
            </a:r>
          </a:p>
          <a:p>
            <a:r>
              <a:rPr lang="en-US" dirty="0"/>
              <a:t>Hints: If your sensor sees black, turn right. If your sensor sees white, turn left. Use loops and switches!</a:t>
            </a:r>
          </a:p>
          <a:p>
            <a:r>
              <a:rPr lang="en-US" dirty="0">
                <a:solidFill>
                  <a:srgbClr val="FF0000"/>
                </a:solidFill>
              </a:rPr>
              <a:t>Step 2: </a:t>
            </a:r>
            <a:r>
              <a:rPr lang="en-US" dirty="0"/>
              <a:t>Try it out on different lines.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Did your line follower work the same on straight and curved lines?</a:t>
            </a:r>
          </a:p>
          <a:p>
            <a:r>
              <a:rPr lang="en-US" dirty="0">
                <a:solidFill>
                  <a:srgbClr val="FF0000"/>
                </a:solidFill>
              </a:rPr>
              <a:t>Step 3: If not, </a:t>
            </a:r>
            <a:r>
              <a:rPr lang="en-US" dirty="0"/>
              <a:t>instead of turn Steering = 50, try smaller values. </a:t>
            </a:r>
          </a:p>
          <a:p>
            <a:r>
              <a:rPr lang="en-US" dirty="0"/>
              <a:t>Is it better on the curved lines now?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77147" y="5101936"/>
            <a:ext cx="1028700" cy="602692"/>
          </a:xfrm>
          <a:prstGeom prst="ellipse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LINE FOLLOWING CHALLENGE SOLUTION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Q. Does this program follow the Right or Left side of a line?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A. The robot is following the Right Side of the line.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3F3E3-BAFB-A14B-9F57-FC2D2E53C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44" y="1392042"/>
            <a:ext cx="4506191" cy="3938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33513B-AF8B-E244-AA1D-6684DA407E16}"/>
              </a:ext>
            </a:extLst>
          </p:cNvPr>
          <p:cNvSpPr txBox="1"/>
          <p:nvPr/>
        </p:nvSpPr>
        <p:spPr>
          <a:xfrm>
            <a:off x="4869035" y="3136612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sensors sees black turn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E96D2-5291-B74E-98E3-CD7A9F292DD7}"/>
              </a:ext>
            </a:extLst>
          </p:cNvPr>
          <p:cNvSpPr txBox="1"/>
          <p:nvPr/>
        </p:nvSpPr>
        <p:spPr>
          <a:xfrm>
            <a:off x="4869034" y="3941108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sensors sees white turn left</a:t>
            </a:r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Q. This line follower goes forever. How do we make this stop?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A. Change which loop block you picked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7A4D9-C8E6-554A-A747-254485FC3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71" y="1319306"/>
            <a:ext cx="4506191" cy="3938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3DD31B-F937-7646-916F-5A8A9077AF16}"/>
              </a:ext>
            </a:extLst>
          </p:cNvPr>
          <p:cNvSpPr txBox="1"/>
          <p:nvPr/>
        </p:nvSpPr>
        <p:spPr>
          <a:xfrm>
            <a:off x="4837862" y="2996087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 follow on right side of the 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5DAEF-36A5-A54C-990E-8A1F88FF69EB}"/>
              </a:ext>
            </a:extLst>
          </p:cNvPr>
          <p:cNvSpPr txBox="1"/>
          <p:nvPr/>
        </p:nvSpPr>
        <p:spPr>
          <a:xfrm>
            <a:off x="4837861" y="2090925"/>
            <a:ext cx="320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Repeat forever</a:t>
            </a:r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follower challenge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 1: Make a line follower that stops when you press the touch sensor</a:t>
            </a:r>
          </a:p>
          <a:p>
            <a:endParaRPr lang="en-US" sz="2800" dirty="0"/>
          </a:p>
          <a:p>
            <a:r>
              <a:rPr lang="en-US" sz="2800" dirty="0"/>
              <a:t>Part 2: Make a line follower that stops after it travels 1500 degrees</a:t>
            </a:r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2 SOLUTION: </a:t>
            </a:r>
            <a:r>
              <a:rPr lang="en-US" dirty="0" err="1"/>
              <a:t>SEnsor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B1904-208F-F64C-8A79-D00A96271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1" y="1372190"/>
            <a:ext cx="5354485" cy="4985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F437DA-D815-8C49-8CD7-6AA5DD1D35AF}"/>
              </a:ext>
            </a:extLst>
          </p:cNvPr>
          <p:cNvSpPr txBox="1"/>
          <p:nvPr/>
        </p:nvSpPr>
        <p:spPr>
          <a:xfrm>
            <a:off x="5631077" y="5476009"/>
            <a:ext cx="228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Stop motors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5FC86-029A-C341-BE7A-6C53A314E7F6}"/>
              </a:ext>
            </a:extLst>
          </p:cNvPr>
          <p:cNvSpPr txBox="1"/>
          <p:nvPr/>
        </p:nvSpPr>
        <p:spPr>
          <a:xfrm>
            <a:off x="5602542" y="3755775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 follow on right side of the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29CC0-5953-3642-8D08-0D5C1E91A20C}"/>
              </a:ext>
            </a:extLst>
          </p:cNvPr>
          <p:cNvSpPr txBox="1"/>
          <p:nvPr/>
        </p:nvSpPr>
        <p:spPr>
          <a:xfrm>
            <a:off x="5602541" y="2180493"/>
            <a:ext cx="32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Repeat until Touch Sensor is pressed</a:t>
            </a:r>
          </a:p>
        </p:txBody>
      </p: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2 SOLUTION: PARTICULAR distance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C5CAA-57D6-C248-986C-1C3005D9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7" y="1284883"/>
            <a:ext cx="5214146" cy="5073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4455C-4CBF-BD4D-8865-93EA966BE537}"/>
              </a:ext>
            </a:extLst>
          </p:cNvPr>
          <p:cNvSpPr txBox="1"/>
          <p:nvPr/>
        </p:nvSpPr>
        <p:spPr>
          <a:xfrm>
            <a:off x="5655474" y="5870863"/>
            <a:ext cx="228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Stop motors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E6885-7EAE-9543-9ED6-45EF4F66C11C}"/>
              </a:ext>
            </a:extLst>
          </p:cNvPr>
          <p:cNvSpPr txBox="1"/>
          <p:nvPr/>
        </p:nvSpPr>
        <p:spPr>
          <a:xfrm>
            <a:off x="5602542" y="3755775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 follow on right side of the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9F046-9FE9-7940-9C1C-70EEA661C6CE}"/>
              </a:ext>
            </a:extLst>
          </p:cNvPr>
          <p:cNvSpPr txBox="1"/>
          <p:nvPr/>
        </p:nvSpPr>
        <p:spPr>
          <a:xfrm>
            <a:off x="5629007" y="2779059"/>
            <a:ext cx="32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Repeat until rotation sensor has moved 1500 degreed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F749D-425E-A542-9575-D4E172FB091D}"/>
              </a:ext>
            </a:extLst>
          </p:cNvPr>
          <p:cNvSpPr txBox="1"/>
          <p:nvPr/>
        </p:nvSpPr>
        <p:spPr>
          <a:xfrm>
            <a:off x="5629007" y="1993161"/>
            <a:ext cx="32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Reset rotation sensor (Reset Degrees Counted) on Motor C</a:t>
            </a:r>
          </a:p>
        </p:txBody>
      </p: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GUIDE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is it important for the robot to follow the same side of the line?</a:t>
            </a:r>
          </a:p>
          <a:p>
            <a:r>
              <a:rPr lang="en-US" dirty="0"/>
              <a:t>	</a:t>
            </a:r>
            <a:r>
              <a:rPr lang="en-US" b="0" dirty="0"/>
              <a:t>The robot only knows to check if it is on or off the line. </a:t>
            </a:r>
            <a:endParaRPr lang="en-US" dirty="0"/>
          </a:p>
          <a:p>
            <a:r>
              <a:rPr lang="en-US" dirty="0"/>
              <a:t>This is </a:t>
            </a:r>
            <a:r>
              <a:rPr lang="en-US"/>
              <a:t>a basic line </a:t>
            </a:r>
            <a:r>
              <a:rPr lang="en-US" dirty="0"/>
              <a:t>follower.  What are some things that were not good about this line follower? Do you think the line follower can be improved?</a:t>
            </a:r>
          </a:p>
          <a:p>
            <a:r>
              <a:rPr lang="en-US" dirty="0"/>
              <a:t>	</a:t>
            </a:r>
            <a:r>
              <a:rPr lang="en-US" b="0" dirty="0"/>
              <a:t>It wiggles a lot. Smoother line followers are described in the	Advanced lessons</a:t>
            </a:r>
            <a:endParaRPr lang="en-US" dirty="0"/>
          </a:p>
          <a:p>
            <a:r>
              <a:rPr lang="en-US" dirty="0"/>
              <a:t>What sensor measures how far you have travelled?</a:t>
            </a:r>
          </a:p>
          <a:p>
            <a:r>
              <a:rPr lang="en-US" dirty="0"/>
              <a:t>	</a:t>
            </a:r>
            <a:r>
              <a:rPr lang="en-US" b="0" dirty="0"/>
              <a:t>The rotation sensor used in Challenge 2 solution measures 	how much the wheels have turned</a:t>
            </a:r>
            <a:endParaRPr lang="en-US" dirty="0"/>
          </a:p>
          <a:p>
            <a:r>
              <a:rPr lang="en-US" dirty="0"/>
              <a:t>How would you write a line follower that will stop when it sees a line? Or another color?</a:t>
            </a:r>
          </a:p>
          <a:p>
            <a:r>
              <a:rPr lang="en-US" dirty="0"/>
              <a:t>	</a:t>
            </a:r>
            <a:r>
              <a:rPr lang="en-US" b="0" dirty="0"/>
              <a:t>Change the loop exit condition to use the color sensor.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4"/>
            <a:ext cx="8245474" cy="471102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r>
              <a:rPr lang="en-US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More lessons are available at www.ev3lessons.com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humans and robots follow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get a robot to follow a line using Color Mode on the EV3 Color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follow a line until a sensor is activated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follow a line for a particular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combine sensors, loops and switches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Slides 4-7 are animated.  For students to better understand how a line follower works and how a human and a robot follow a line, we recommend that you play the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Give each student/team a copy of the worksheet.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Challenge 1 begins on slide 10 and Challenge 2 on Slide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Discussion Guide is on Slide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More advanced students might be interested in other line followers on EV3Lessons.com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 THE MIDDLE?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/>
              <a:t>Humans want to follow the line in the middle.  </a:t>
            </a:r>
          </a:p>
          <a:p>
            <a:r>
              <a:rPr lang="en-US" dirty="0"/>
              <a:t>Let’s have the robot do the same thing using the </a:t>
            </a:r>
            <a:r>
              <a:rPr lang="en-US" dirty="0">
                <a:solidFill>
                  <a:srgbClr val="FF0000"/>
                </a:solidFill>
              </a:rPr>
              <a:t>Color Sensor</a:t>
            </a:r>
          </a:p>
          <a:p>
            <a:r>
              <a:rPr lang="en-US" dirty="0"/>
              <a:t>What type of questions can we ask using this sensor</a:t>
            </a:r>
          </a:p>
          <a:p>
            <a:pPr lvl="1"/>
            <a:r>
              <a:rPr lang="en-US" dirty="0"/>
              <a:t>Are you on line or not?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Seems to work fine here…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OH NO… my robot is running away….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When the robot leaves the left side of the line, the program no longer works!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Following: ROBOT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/>
          </a:bodyPr>
          <a:lstStyle/>
          <a:p>
            <a:r>
              <a:rPr lang="en-US" dirty="0"/>
              <a:t>Why could the Human follow the middle?: </a:t>
            </a:r>
          </a:p>
          <a:p>
            <a:pPr lvl="1"/>
            <a:r>
              <a:rPr lang="en-US" dirty="0"/>
              <a:t>They can </a:t>
            </a:r>
            <a:r>
              <a:rPr lang="en-US" dirty="0">
                <a:solidFill>
                  <a:srgbClr val="FF0000"/>
                </a:solidFill>
              </a:rPr>
              <a:t>see ahead.</a:t>
            </a:r>
          </a:p>
          <a:p>
            <a:pPr lvl="1"/>
            <a:r>
              <a:rPr lang="en-US" dirty="0"/>
              <a:t>They can </a:t>
            </a:r>
            <a:r>
              <a:rPr lang="en-US" dirty="0">
                <a:solidFill>
                  <a:srgbClr val="FF0000"/>
                </a:solidFill>
              </a:rPr>
              <a:t>see the whole line and its surroundings</a:t>
            </a:r>
          </a:p>
          <a:p>
            <a:pPr lvl="1"/>
            <a:r>
              <a:rPr lang="en-US" dirty="0"/>
              <a:t>They </a:t>
            </a:r>
            <a:r>
              <a:rPr lang="en-US" dirty="0">
                <a:solidFill>
                  <a:srgbClr val="FF0000"/>
                </a:solidFill>
              </a:rPr>
              <a:t>see both sides</a:t>
            </a:r>
            <a:r>
              <a:rPr lang="en-US" dirty="0"/>
              <a:t> and which side they left</a:t>
            </a:r>
          </a:p>
          <a:p>
            <a:endParaRPr lang="en-US" dirty="0"/>
          </a:p>
          <a:p>
            <a:r>
              <a:rPr lang="en-US" dirty="0"/>
              <a:t>Why can’t the Robot do the same thing?: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Can’t tell right or left side of the line</a:t>
            </a:r>
          </a:p>
          <a:p>
            <a:pPr lvl="1"/>
            <a:r>
              <a:rPr lang="en-US" dirty="0">
                <a:solidFill>
                  <a:srgbClr val="00B900"/>
                </a:solidFill>
              </a:rPr>
              <a:t>How do we make sure the robot always veers off on the SAME SIDE of the line?</a:t>
            </a:r>
          </a:p>
          <a:p>
            <a:pPr lvl="2"/>
            <a:r>
              <a:rPr lang="en-US" dirty="0"/>
              <a:t>Instead of the middle, could the robot follow the “edge”?</a:t>
            </a:r>
          </a:p>
          <a:p>
            <a:pPr lvl="1"/>
            <a:r>
              <a:rPr lang="en-US" dirty="0"/>
              <a:t>So now the robot will fall off only the same side.</a:t>
            </a:r>
          </a:p>
          <a:p>
            <a:pPr lvl="1"/>
            <a:r>
              <a:rPr lang="en-US" dirty="0"/>
              <a:t>We will now show you how this works!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ROBOT LINE FOLLOWING Happens on the edges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443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Left side line following</a:t>
            </a: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5969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Right side line following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robot has to choose which way to turn when the color sensor sees a different color.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answer depends on what side of the line you are following!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766" y="171752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right.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left.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starting the roboT on the correct side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6220</TotalTime>
  <Words>1115</Words>
  <Application>Microsoft Macintosh PowerPoint</Application>
  <PresentationFormat>On-screen Show (4:3)</PresentationFormat>
  <Paragraphs>140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Helvetica Neue</vt:lpstr>
      <vt:lpstr>Zapf Dingbats</vt:lpstr>
      <vt:lpstr>beginner</vt:lpstr>
      <vt:lpstr>Custom Design</vt:lpstr>
      <vt:lpstr>Beginner Programming Lesson</vt:lpstr>
      <vt:lpstr>LESSON OBJECTIVES</vt:lpstr>
      <vt:lpstr>TEACHER INSTRUCTIONS</vt:lpstr>
      <vt:lpstr>FOLLOW THE MIDDLE?</vt:lpstr>
      <vt:lpstr>PowerPoint Presentation</vt:lpstr>
      <vt:lpstr>PowerPoint Presentation</vt:lpstr>
      <vt:lpstr>Line Following: ROBOT STYLE</vt:lpstr>
      <vt:lpstr>ROBOT LINE FOLLOWING Happens on the edges</vt:lpstr>
      <vt:lpstr>starting the roboT on the correct side</vt:lpstr>
      <vt:lpstr>Line Follower challenge 1</vt:lpstr>
      <vt:lpstr>LINE FOLLOWING CHALLENGE SOLUTION</vt:lpstr>
      <vt:lpstr>CHALLENGE 1 SOLUTION</vt:lpstr>
      <vt:lpstr>Line follower challenge 2</vt:lpstr>
      <vt:lpstr>Challenge 2 SOLUTION: SEnsor</vt:lpstr>
      <vt:lpstr>Challenge 2 SOLUTION: PARTICULAR distance</vt:lpstr>
      <vt:lpstr>DISCUSSION GUIDE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cp:lastModifiedBy>Srinivasan Seshan</cp:lastModifiedBy>
  <cp:revision>10</cp:revision>
  <dcterms:created xsi:type="dcterms:W3CDTF">2014-08-07T02:19:13Z</dcterms:created>
  <dcterms:modified xsi:type="dcterms:W3CDTF">2019-12-22T00:54:06Z</dcterms:modified>
</cp:coreProperties>
</file>