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5" r:id="rId3"/>
    <p:sldId id="412" r:id="rId4"/>
    <p:sldId id="418" r:id="rId5"/>
    <p:sldId id="416" r:id="rId6"/>
    <p:sldId id="419" r:id="rId7"/>
    <p:sldId id="417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 autoAdjust="0"/>
    <p:restoredTop sz="95646" autoAdjust="0"/>
  </p:normalViewPr>
  <p:slideViewPr>
    <p:cSldViewPr snapToGrid="0" snapToObjects="1">
      <p:cViewPr varScale="1">
        <p:scale>
          <a:sx n="122" d="100"/>
          <a:sy n="122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BAF9A7-FD15-7A45-8CC9-0CA3D67F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Coding Practices: Using Comments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4672BC-0EEF-5E4C-96EF-9E1B518E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371419" y="387218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why to comment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two types of comments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what makes useful 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Comments in code help the author of the code remember what they were trying to accomplish. You can use them to record the goals or pseudocode for the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makes it easier to debug. You could use it to take notes on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importantly, comments allow someone other than the author of the code to understand the program.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Get into the habit of adding comments to your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219"/>
            <a:ext cx="7601578" cy="901892"/>
          </a:xfrm>
        </p:spPr>
        <p:txBody>
          <a:bodyPr/>
          <a:lstStyle/>
          <a:p>
            <a:r>
              <a:rPr lang="en-US" dirty="0"/>
              <a:t>Right click on any block to create a comment block attached to that block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38471-27EE-2049-93C1-9342DF8B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88" y="1703794"/>
            <a:ext cx="5440636" cy="34904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75A7E6-CA83-5B43-940F-4CC80A1E5A18}"/>
              </a:ext>
            </a:extLst>
          </p:cNvPr>
          <p:cNvSpPr txBox="1">
            <a:spLocks/>
          </p:cNvSpPr>
          <p:nvPr/>
        </p:nvSpPr>
        <p:spPr>
          <a:xfrm>
            <a:off x="457199" y="5242719"/>
            <a:ext cx="7601578" cy="90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also click on the canvas background to create a comment that is not attached to a block</a:t>
            </a:r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EAC3-D637-A547-80A5-FDB35F14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 the blocks, adjust size and move them around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C7CC-B9ED-6946-BD98-DB1552C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89E5-F567-6548-8F5C-999A50BE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DD58A-AA88-684F-8125-50CC0DB4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7" y="2159687"/>
            <a:ext cx="786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/>
              <a:t>USEFUL &amp; NOT USEFUL Comments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Telling the reader what the robot is doing at this point in the code (hitting the lever with motor A, turning to the right and going towards the Mission X) </a:t>
            </a:r>
          </a:p>
          <a:p>
            <a:endParaRPr lang="en-US" dirty="0"/>
          </a:p>
          <a:p>
            <a:r>
              <a:rPr lang="en-US" dirty="0"/>
              <a:t>- Repeating the contents of a block of code (e.g. Move straight 1040 degrees).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6325</TotalTime>
  <Words>354</Words>
  <Application>Microsoft Macintosh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Why bother with comments?</vt:lpstr>
      <vt:lpstr>Adding Comments</vt:lpstr>
      <vt:lpstr>Type in the blocks, adjust size and move them around</vt:lpstr>
      <vt:lpstr>USEFUL &amp; NOT USEFUL Comments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32</cp:revision>
  <cp:lastPrinted>2016-07-05T00:39:00Z</cp:lastPrinted>
  <dcterms:created xsi:type="dcterms:W3CDTF">2014-08-07T02:19:13Z</dcterms:created>
  <dcterms:modified xsi:type="dcterms:W3CDTF">2019-12-22T01:46:04Z</dcterms:modified>
</cp:coreProperties>
</file>