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6327" autoAdjust="0"/>
  </p:normalViewPr>
  <p:slideViewPr>
    <p:cSldViewPr snapToGrid="0" snapToObjects="1">
      <p:cViewPr varScale="1">
        <p:scale>
          <a:sx n="184" d="100"/>
          <a:sy n="184" d="100"/>
        </p:scale>
        <p:origin x="-104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3BA-B3CF-5049-9E4D-B8916281C1A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E7-53C5-E24D-ADD6-C9062871679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5912-7A37-1A46-A397-24482532ACB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D2B-0941-FC4A-BBF1-A878F3F4DFB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733-8542-A14D-820A-9C7F5370C87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24F9-AC20-2641-8F9A-BF7F52A51EDC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3C7-EA47-874D-BC42-3580C9373007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8DD-CF8B-3E4F-9DDA-EE8D4E0FAE3B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78E-25D2-6641-8078-53C6AC6BF8FA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DA91-AD5F-B245-9932-1DD5C7DE4434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65B-820F-DA44-B8A4-98654B26395C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9D43-A96A-0648-89EA-41B497708097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07FB-0BC7-B944-A142-37461F81A533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7BE2-A6D9-C842-86AA-996A419926E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6963-DD7F-6847-A89D-EF272705C54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D8E3-831A-6242-9FE6-F418D909180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CA-9154-074E-A424-1BD460D778F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E594-2023-C941-96BE-3F272ED009B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B09D-1AD6-C742-936F-EADDC9B7A12C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7EA-4976-3446-8917-BAFBD7645CB0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295-1152-6040-9D94-F74B16BF599E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EBAF-E9AB-D240-ADB3-3EB7FA8C05BF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167-6426-EE46-BF31-958529310DF4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7E-DA70-AA42-A293-DDCF3208C2DA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53C-9D55-0D45-A8D0-410EA045567C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143-59EA-1042-A181-1EA9D05B4C0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FAE9-770D-534A-A6B2-C02DE62B92F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A54-67EA-FE4F-B007-99F48F8D362E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2A5-4004-D546-9C23-137714CCE981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EC7-1F51-7E4E-9987-E0817D3169D8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1DD-FC53-A64D-A61A-1BBDA4C1F052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E57-03BC-8D49-9B41-185CAF91D2AA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6B4-E64B-614A-9E66-67E01DB1DC3C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111D-B5B6-AA4A-BF01-97DDB508605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9611CE-5D41-DA45-AF39-6B554CA772B2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DDE0-17C7-9D48-B637-E64A0419237D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Displaying Text and Graphics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an </a:t>
            </a:r>
            <a:r>
              <a:rPr lang="en-US" altLang="en-US" dirty="0" smtClean="0"/>
              <a:t>image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1036" y="2081699"/>
            <a:ext cx="37488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</a:p>
          <a:p>
            <a:r>
              <a:rPr lang="en-US" dirty="0"/>
              <a:t>Pick Display </a:t>
            </a:r>
            <a:r>
              <a:rPr lang="en-US" dirty="0" smtClean="0"/>
              <a:t>Image Block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2: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entry box to </a:t>
            </a:r>
            <a:r>
              <a:rPr lang="en-US" dirty="0"/>
              <a:t>pick the image you want to </a:t>
            </a:r>
            <a:r>
              <a:rPr lang="en-US" dirty="0" smtClean="0"/>
              <a:t>display</a:t>
            </a:r>
          </a:p>
          <a:p>
            <a:endParaRPr lang="en-US" dirty="0"/>
          </a:p>
          <a:p>
            <a:r>
              <a:rPr lang="en-US" dirty="0" smtClean="0"/>
              <a:t>The Display Image for Seconds block will display the image for the requested seconds before moving to the next block.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0" y="1728487"/>
            <a:ext cx="2822302" cy="761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25"/>
          <a:stretch/>
        </p:blipFill>
        <p:spPr>
          <a:xfrm>
            <a:off x="1287307" y="2367042"/>
            <a:ext cx="2409743" cy="3167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57" y="5756268"/>
            <a:ext cx="3133993" cy="5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CHALLENGE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/>
              <a:t>Use the Display </a:t>
            </a:r>
            <a:r>
              <a:rPr lang="en-US" b="0" dirty="0" smtClean="0"/>
              <a:t>Image for Seconds and </a:t>
            </a:r>
            <a:r>
              <a:rPr lang="en-US" b="0" dirty="0"/>
              <a:t>Motor </a:t>
            </a:r>
            <a:r>
              <a:rPr lang="en-US" b="0" dirty="0" smtClean="0"/>
              <a:t>On blocks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Feel free to have fun with this challenge and make it yours!</a:t>
            </a:r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5" r="41425" b="46435"/>
          <a:stretch/>
        </p:blipFill>
        <p:spPr>
          <a:xfrm>
            <a:off x="4355584" y="2162633"/>
            <a:ext cx="1492321" cy="1344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397" y="2740755"/>
            <a:ext cx="2810667" cy="443789"/>
          </a:xfrm>
          <a:prstGeom prst="rect">
            <a:avLst/>
          </a:prstGeom>
        </p:spPr>
      </p:pic>
      <p:pic>
        <p:nvPicPr>
          <p:cNvPr id="13" name="Picture 12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64162" b="46435"/>
          <a:stretch/>
        </p:blipFill>
        <p:spPr>
          <a:xfrm>
            <a:off x="4355584" y="907762"/>
            <a:ext cx="1476973" cy="134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786" y="1524318"/>
            <a:ext cx="2810667" cy="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161" y="297347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161" y="2134445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161" y="4156470"/>
            <a:ext cx="123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Off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48" y="1606879"/>
            <a:ext cx="3520301" cy="33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might you want to know how to use the display block?</a:t>
            </a:r>
          </a:p>
          <a:p>
            <a:pPr lvl="1"/>
            <a:r>
              <a:rPr lang="en-US" altLang="en-US" dirty="0"/>
              <a:t>You might want to know what the sensor value your robot is seeing</a:t>
            </a:r>
          </a:p>
          <a:p>
            <a:pPr lvl="1"/>
            <a:r>
              <a:rPr lang="en-US" altLang="en-US" dirty="0"/>
              <a:t>You might have to program a robot to stop when the robot reaches a red line but it </a:t>
            </a:r>
            <a:r>
              <a:rPr lang="en-US" altLang="en-US"/>
              <a:t>stops before</a:t>
            </a:r>
            <a:endParaRPr lang="en-US" altLang="en-US" dirty="0"/>
          </a:p>
          <a:p>
            <a:pPr lvl="2"/>
            <a:r>
              <a:rPr lang="en-US" altLang="en-US" dirty="0"/>
              <a:t>Does the robot see the same thing you see?</a:t>
            </a:r>
          </a:p>
          <a:p>
            <a:pPr lvl="2"/>
            <a:r>
              <a:rPr lang="en-US" altLang="en-US" dirty="0"/>
              <a:t>You can display the value on the screen and check</a:t>
            </a:r>
          </a:p>
          <a:p>
            <a:endParaRPr lang="en-US" altLang="en-US" dirty="0"/>
          </a:p>
          <a:p>
            <a:r>
              <a:rPr lang="en-US" altLang="en-US" dirty="0"/>
              <a:t>It’s a great debugging tool.  You can learn more about debugging code in one of our Intermediate lessons.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why the Display Block can be useful in 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 Display Block to show information and pictures on the screen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also change the color of the EV3 lights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01B10C-94DA-3A4B-8277-DCC8B924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42" t="23710" b="14445"/>
          <a:stretch/>
        </p:blipFill>
        <p:spPr>
          <a:xfrm>
            <a:off x="4268495" y="2159767"/>
            <a:ext cx="4330471" cy="27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Display Blocks</a:t>
            </a: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Line mode (Easier to use, only works for text mode)</a:t>
            </a:r>
          </a:p>
          <a:p>
            <a:pPr lvl="1"/>
            <a:r>
              <a:rPr lang="en-US" altLang="en-US" sz="2200" dirty="0"/>
              <a:t>12 lines of 10 pixels each</a:t>
            </a:r>
          </a:p>
          <a:p>
            <a:pPr lvl="1"/>
            <a:r>
              <a:rPr lang="en-US" altLang="en-US" sz="2200" dirty="0"/>
              <a:t>Normal characters are 1 line tall</a:t>
            </a:r>
          </a:p>
          <a:p>
            <a:pPr lvl="1"/>
            <a:r>
              <a:rPr lang="en-US" altLang="en-US" sz="2200" dirty="0"/>
              <a:t>Large characters are 2 lines tall</a:t>
            </a:r>
          </a:p>
          <a:p>
            <a:r>
              <a:rPr lang="en-US" altLang="en-US" sz="2400" dirty="0"/>
              <a:t>Pixel mode (Use for displaying images or text)</a:t>
            </a:r>
          </a:p>
          <a:p>
            <a:pPr lvl="1"/>
            <a:r>
              <a:rPr lang="en-US" altLang="en-US" sz="2200" dirty="0"/>
              <a:t>178 pixels left and right</a:t>
            </a:r>
          </a:p>
          <a:p>
            <a:pPr lvl="1"/>
            <a:r>
              <a:rPr lang="en-US" altLang="en-US" sz="2200" dirty="0"/>
              <a:t>128 pixels up and down</a:t>
            </a:r>
          </a:p>
          <a:p>
            <a:r>
              <a:rPr lang="en-US" altLang="en-US" sz="2400" dirty="0"/>
              <a:t>Notes:</a:t>
            </a:r>
          </a:p>
          <a:p>
            <a:pPr lvl="1"/>
            <a:r>
              <a:rPr lang="en-US" altLang="en-US" sz="2200" dirty="0"/>
              <a:t>Blocks will write over each other use </a:t>
            </a:r>
            <a:br>
              <a:rPr lang="en-US" altLang="en-US" sz="2200" dirty="0"/>
            </a:br>
            <a:r>
              <a:rPr lang="en-US" altLang="en-US" sz="2200" dirty="0"/>
              <a:t>Clear Display block to clear screen</a:t>
            </a:r>
          </a:p>
          <a:p>
            <a:pPr lvl="1"/>
            <a:r>
              <a:rPr lang="en-US" altLang="en-US" sz="2200" dirty="0"/>
              <a:t>The two display writes shown above are equivalent</a:t>
            </a:r>
          </a:p>
          <a:p>
            <a:pPr lvl="1"/>
            <a:endParaRPr lang="en-US" altLang="en-US" sz="2200" dirty="0"/>
          </a:p>
          <a:p>
            <a:pPr marL="274320" lvl="1" indent="0">
              <a:buNone/>
            </a:pPr>
            <a:endParaRPr lang="en-US" alt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CC2C12-DAAB-9F46-A8EC-C4EFA92F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99" b="41148"/>
          <a:stretch/>
        </p:blipFill>
        <p:spPr>
          <a:xfrm>
            <a:off x="6174331" y="4855611"/>
            <a:ext cx="1390008" cy="655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012978-BF72-9F45-82B1-7CB528001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59" t="-1" r="1209" b="6881"/>
          <a:stretch/>
        </p:blipFill>
        <p:spPr>
          <a:xfrm>
            <a:off x="4177327" y="3607430"/>
            <a:ext cx="4455368" cy="68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42EF03-5CC2-4839-A008-09ADA868E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65"/>
          <a:stretch/>
        </p:blipFill>
        <p:spPr>
          <a:xfrm>
            <a:off x="5296898" y="1980747"/>
            <a:ext cx="242885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0745A9-9690-7F4F-9E21-D54CF92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83" y="1528050"/>
            <a:ext cx="4584700" cy="7366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Write at Coordinates With Font Block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3932333" y="2345670"/>
            <a:ext cx="102037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 to be displayed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932333" y="3021260"/>
            <a:ext cx="1538192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Column to start display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3932333" y="3721245"/>
            <a:ext cx="18288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Row to start display</a:t>
            </a: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3932333" y="4197132"/>
            <a:ext cx="18288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 size and color</a:t>
            </a:r>
          </a:p>
        </p:txBody>
      </p:sp>
      <p:cxnSp>
        <p:nvCxnSpPr>
          <p:cNvPr id="10" name="Elbow Connector 9"/>
          <p:cNvCxnSpPr>
            <a:cxnSpLocks/>
            <a:stCxn id="22" idx="3"/>
          </p:cNvCxnSpPr>
          <p:nvPr/>
        </p:nvCxnSpPr>
        <p:spPr>
          <a:xfrm flipV="1">
            <a:off x="5470525" y="2188556"/>
            <a:ext cx="266700" cy="1094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  <a:stCxn id="23" idx="3"/>
          </p:cNvCxnSpPr>
          <p:nvPr/>
        </p:nvCxnSpPr>
        <p:spPr>
          <a:xfrm flipV="1">
            <a:off x="5761133" y="2188556"/>
            <a:ext cx="549196" cy="1686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25" idx="3"/>
            <a:endCxn id="2" idx="2"/>
          </p:cNvCxnSpPr>
          <p:nvPr/>
        </p:nvCxnSpPr>
        <p:spPr>
          <a:xfrm flipV="1">
            <a:off x="5761133" y="3611840"/>
            <a:ext cx="2124644" cy="739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  <a:stCxn id="44037" idx="3"/>
          </p:cNvCxnSpPr>
          <p:nvPr/>
        </p:nvCxnSpPr>
        <p:spPr>
          <a:xfrm flipV="1">
            <a:off x="4952712" y="2188556"/>
            <a:ext cx="136941" cy="418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</a:p>
          <a:p>
            <a:r>
              <a:rPr lang="en-US" dirty="0"/>
              <a:t>Pick Display Text Block on right</a:t>
            </a:r>
          </a:p>
          <a:p>
            <a:endParaRPr lang="en-US" b="1" dirty="0"/>
          </a:p>
          <a:p>
            <a:r>
              <a:rPr lang="en-US" b="1" dirty="0"/>
              <a:t>Step 2:</a:t>
            </a:r>
          </a:p>
          <a:p>
            <a:r>
              <a:rPr lang="en-US" dirty="0"/>
              <a:t>Use the box on the left to enter the text you want to display</a:t>
            </a:r>
          </a:p>
          <a:p>
            <a:endParaRPr lang="en-US" b="1" dirty="0"/>
          </a:p>
          <a:p>
            <a:r>
              <a:rPr lang="en-US" b="1" dirty="0"/>
              <a:t>Step 3:</a:t>
            </a:r>
            <a:endParaRPr lang="en-US" dirty="0"/>
          </a:p>
          <a:p>
            <a:r>
              <a:rPr lang="en-US" dirty="0"/>
              <a:t>The two boxes in the middle give the x and y coordinates where the text will be drawn. The top left of the screen is (0,0).</a:t>
            </a:r>
          </a:p>
          <a:p>
            <a:endParaRPr lang="en-US" dirty="0"/>
          </a:p>
          <a:p>
            <a:r>
              <a:rPr lang="en-US" b="1" dirty="0"/>
              <a:t>Step 1: </a:t>
            </a:r>
          </a:p>
          <a:p>
            <a:r>
              <a:rPr lang="en-US" dirty="0"/>
              <a:t>Pick the font to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5CF13B-5FA9-9245-BD2C-ED57465FE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8"/>
          <a:stretch/>
        </p:blipFill>
        <p:spPr>
          <a:xfrm>
            <a:off x="6934082" y="2125940"/>
            <a:ext cx="190338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you write a program to display text in the middle of the screen?</a:t>
            </a:r>
          </a:p>
          <a:p>
            <a:pPr lvl="1"/>
            <a:r>
              <a:rPr lang="en-US" altLang="en-US"/>
              <a:t>Display “Hello World”</a:t>
            </a:r>
          </a:p>
          <a:p>
            <a:pPr lvl="1"/>
            <a:endParaRPr lang="en-US" altLang="en-US"/>
          </a:p>
          <a:p>
            <a:r>
              <a:rPr lang="en-US" altLang="en-US"/>
              <a:t>Make the display block run for 3 seconds</a:t>
            </a:r>
          </a:p>
          <a:p>
            <a:endParaRPr lang="en-US" altLang="en-US"/>
          </a:p>
          <a:p>
            <a:r>
              <a:rPr lang="en-US" altLang="en-US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/>
              <a:t>Challenge 1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80F85E-4C77-A341-84C6-E351DB7B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45" y="1581150"/>
            <a:ext cx="5118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Two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what if you want “Hello” to appear on one line and “World” to appear on the next line?</a:t>
            </a:r>
          </a:p>
          <a:p>
            <a:endParaRPr lang="en-US" dirty="0"/>
          </a:p>
          <a:p>
            <a:r>
              <a:rPr lang="en-US" dirty="0"/>
              <a:t>Hint: You will use two display blocks and don’t clear the screen on the second display block otherwise the first word will disappear!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C0068-EFE9-49D1-8314-E19658D6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420" y="1752600"/>
            <a:ext cx="3286254" cy="4373563"/>
          </a:xfrm>
        </p:spPr>
        <p:txBody>
          <a:bodyPr/>
          <a:lstStyle/>
          <a:p>
            <a:r>
              <a:rPr lang="en-US" dirty="0"/>
              <a:t>Note that we don’t clear the screen after the display blocks and there is no End Program block. As a result, the message will be left on the screen.</a:t>
            </a:r>
          </a:p>
          <a:p>
            <a:r>
              <a:rPr lang="en-US" dirty="0"/>
              <a:t>The Large font is 20 pixels tall. Spacing the y coordinate from 31 to 51 ensure that the characters do not overwrite each other.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6FF2C0-3995-0043-BD05-A8DBA1CC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318"/>
            <a:ext cx="4787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6552</TotalTime>
  <Words>790</Words>
  <Application>Microsoft Macintosh PowerPoint</Application>
  <PresentationFormat>On-screen Show (4:3)</PresentationFormat>
  <Paragraphs>112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Custom Design</vt:lpstr>
      <vt:lpstr>beginner</vt:lpstr>
      <vt:lpstr>1_Custom Design</vt:lpstr>
      <vt:lpstr>BEGINNER PROGRAMMING LESSON</vt:lpstr>
      <vt:lpstr>LESSON OBJECTIVES</vt:lpstr>
      <vt:lpstr>Display Tab</vt:lpstr>
      <vt:lpstr>MORE ON Display Blocks</vt:lpstr>
      <vt:lpstr>Write at Coordinates With Font Block</vt:lpstr>
      <vt:lpstr>DISPLAY BLOCK CHALLENGE 1</vt:lpstr>
      <vt:lpstr>Challenge 1 solution</vt:lpstr>
      <vt:lpstr>CHALLENGE 2: Two lines of Text</vt:lpstr>
      <vt:lpstr>Challenge 2 Solution</vt:lpstr>
      <vt:lpstr>Displaying an image</vt:lpstr>
      <vt:lpstr>DISPLAY BLOCK CHALLENGE 3</vt:lpstr>
      <vt:lpstr>CHALLENGE 3 Solution</vt:lpstr>
      <vt:lpstr>Discussion Guide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Srini Seshan</dc:creator>
  <cp:lastModifiedBy>Srinivasan Seshan</cp:lastModifiedBy>
  <cp:revision>16</cp:revision>
  <cp:lastPrinted>2015-11-14T12:58:37Z</cp:lastPrinted>
  <dcterms:created xsi:type="dcterms:W3CDTF">2014-08-07T02:19:13Z</dcterms:created>
  <dcterms:modified xsi:type="dcterms:W3CDTF">2019-12-22T01:09:11Z</dcterms:modified>
</cp:coreProperties>
</file>