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6368" autoAdjust="0"/>
  </p:normalViewPr>
  <p:slideViewPr>
    <p:cSldViewPr snapToGrid="0" snapToObjects="1">
      <p:cViewPr>
        <p:scale>
          <a:sx n="150" d="100"/>
          <a:sy n="150" d="100"/>
        </p:scale>
        <p:origin x="2416" y="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2A37-76B0-1242-BE53-24F1C1BA1E17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91D14A-E5A7-104E-869E-0D9ABA6796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F2D-5A59-4647-B937-841B87489B36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6E-278B-9040-99DA-8A7EEC3B55B3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9123-FCBB-DC4F-924F-0640C1116C4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4A9-9987-E843-A710-4FA189570CA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7D1C-A6D4-364F-84E2-33D519014F4C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83F-64B2-6845-B3F1-387FF2D6F331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6B5E-D7BE-D044-A4C5-5D6D5E2FBF03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9C6-A4F4-5849-A6F4-D4193353D1CD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9902-AFE2-DE46-AFAE-7A8F235A54BD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0571-6B88-BC4E-8AB5-6C28A05E085F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36F5-1E4E-3641-A6B4-BC2DA7971A94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7238-2210-1440-B928-90660D95B410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1B01-6F03-E041-AE41-FFD2CD18C5F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1442-5D98-0346-8723-EFB6ECFEEEE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C249-A152-534A-8E41-7D0393FEA728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A314-8E8C-3D49-B9FC-55F8758F6157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378D-8D93-6D43-86BD-6F44D342C3B7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8069-9280-AE40-8EC0-57CA3D71BC59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7A1F-DDEE-FC4D-90D0-E10F64DC99FF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FC6-C6C2-C344-B018-8E008815C5D5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DB7A-EBFF-0B4A-B435-00E4D9D0AA1C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27D6BE-5A8D-9B40-B226-28D839A79F6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8921-0457-C54E-9482-C12B7B1E557A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2020, (Last edit: 12/21/2019)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9A64E6C-D177-F34F-B9D6-1A4D029D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repeat an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Loop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2" y="152719"/>
            <a:ext cx="8245475" cy="1371600"/>
          </a:xfrm>
        </p:spPr>
        <p:txBody>
          <a:bodyPr/>
          <a:lstStyle/>
          <a:p>
            <a:r>
              <a:rPr lang="en-US" dirty="0"/>
              <a:t>Repeating an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45850" cy="4373563"/>
          </a:xfrm>
        </p:spPr>
        <p:txBody>
          <a:bodyPr>
            <a:normAutofit/>
          </a:bodyPr>
          <a:lstStyle/>
          <a:p>
            <a:r>
              <a:rPr lang="en-US" sz="2400" dirty="0"/>
              <a:t>Let’s say we want the robot to repeat an action over and over again.</a:t>
            </a:r>
          </a:p>
          <a:p>
            <a:r>
              <a:rPr lang="en-US" sz="2400" dirty="0"/>
              <a:t>Would you just copy the block multiple times?</a:t>
            </a:r>
          </a:p>
          <a:p>
            <a:pPr marL="800100" lvl="1" indent="-342900"/>
            <a:r>
              <a:rPr lang="en-US" sz="2400" dirty="0"/>
              <a:t>Sure, that could work!</a:t>
            </a:r>
          </a:p>
          <a:p>
            <a:r>
              <a:rPr lang="en-US" sz="2400" dirty="0"/>
              <a:t>What if I want to repeat that block forever? </a:t>
            </a:r>
          </a:p>
          <a:p>
            <a:pPr marL="800100" lvl="1" indent="-342900"/>
            <a:r>
              <a:rPr lang="en-US" sz="2400" dirty="0"/>
              <a:t>Now what?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92446" y="3047817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58873" y="2828827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50691" y="2828827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8120" y="2828828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8873" y="4055164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763413" y="3352322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Loops make repeating a task multiple times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added benefit is that a loop can end whenever you want (a specific number of times, run forever, a specific condition,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 blocks can be found in the Control tab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5F77D-44A6-1D41-9585-6CF9C526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3" y="251229"/>
            <a:ext cx="1800135" cy="6525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0B9ED5-5F7A-224F-AA3B-4FFE72EF5564}"/>
              </a:ext>
            </a:extLst>
          </p:cNvPr>
          <p:cNvSpPr/>
          <p:nvPr/>
        </p:nvSpPr>
        <p:spPr>
          <a:xfrm>
            <a:off x="6143638" y="1612431"/>
            <a:ext cx="1704109" cy="2337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Write a program to go around a box once.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inefficient way is 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code it like this: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FC78629-373F-4A4D-95E4-676EE940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25" y="3429000"/>
            <a:ext cx="3428993" cy="31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Loop To improve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623E84-E941-D049-A36E-F6EE6765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12" y="1353112"/>
            <a:ext cx="676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657"/>
            <a:ext cx="8245474" cy="45312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2020, (Last edit: 12/21/2019)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6373</TotalTime>
  <Words>283</Words>
  <Application>Microsoft Macintosh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LESSONS</vt:lpstr>
      <vt:lpstr>Lesson Objectives</vt:lpstr>
      <vt:lpstr>Repeating an Action</vt:lpstr>
      <vt:lpstr>Loops</vt:lpstr>
      <vt:lpstr>LOOP CHALLENGE</vt:lpstr>
      <vt:lpstr>Use a Loop To improve the code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15</cp:revision>
  <dcterms:created xsi:type="dcterms:W3CDTF">2014-08-07T02:19:13Z</dcterms:created>
  <dcterms:modified xsi:type="dcterms:W3CDTF">2019-12-22T01:54:13Z</dcterms:modified>
</cp:coreProperties>
</file>