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4568"/>
  </p:normalViewPr>
  <p:slideViewPr>
    <p:cSldViewPr snapToGrid="0" snapToObjects="1">
      <p:cViewPr>
        <p:scale>
          <a:sx n="158" d="100"/>
          <a:sy n="158" d="100"/>
        </p:scale>
        <p:origin x="142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C7B3-48C9-F248-9388-3CBAB01D0BE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01CD-51C7-F14E-AA0A-C038EAAB9DC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24DB-9634-1F48-ABAE-8BC92970E6F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2E4F-EA2E-3346-833F-5D4C78814BD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 descr="EV3Lessons2019v2.png">
            <a:extLst>
              <a:ext uri="{FF2B5EF4-FFF2-40B4-BE49-F238E27FC236}">
                <a16:creationId xmlns:a16="http://schemas.microsoft.com/office/drawing/2014/main" id="{46477059-CAFF-AF48-9A0F-B58906895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t="4262" r="1441" b="4110"/>
          <a:stretch/>
        </p:blipFill>
        <p:spPr>
          <a:xfrm>
            <a:off x="191030" y="91439"/>
            <a:ext cx="8539480" cy="33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C40-F5B1-7F4D-8AD7-DF6721EE7D0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7E25-7962-7D48-86F4-439AA9A511E0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F4D-EA4F-3E40-86B1-80FF8CCFE75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EE08-879E-1F4F-9B4A-BE9704D01B87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2D7D-60CF-A344-8C41-E8D2B5888BFE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1F5A-50E0-9F49-A799-584E2CB5C5FF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8A9F-572D-A74C-8B07-392BEC92E1DB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E7C-AA7F-D74F-9363-DC7254EDE574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297E-5778-3C42-8D03-9EF518E70386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342-FBCC-344B-9DBA-BB86BDDC72A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BE54-47BA-1845-8308-D5D7EF822F5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235B-6507-4847-A11C-6B317EF9C63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2844-70B6-354C-8F89-369CE82D44C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61E0-0AE6-1440-82BB-53FE55501C0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EE-CA83-EA44-A62C-F54AC515CC38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3DB-A2F7-6E46-AFF2-D94EE4864771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1305-B4BA-C142-939C-2875058E2470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028-167F-1D43-94C7-5F33CF7E3321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54AE-2DE5-2146-8FBA-D864DDAD90AE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341D-5CE7-E246-AD4E-F1B3EF9F2A28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44F-C0A4-2345-916A-A765823050D0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F49-3ED3-2449-A0F8-AE0F565943B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E4EA-033F-AE4F-9200-F4B69C3D748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D8AF-19AF-2441-AD43-1ED8DAE8717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6B1-2F81-6541-A3EE-15B09C897731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4F0-C7D5-B048-A952-B2664247314C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F2D-65F4-034A-A7CC-71543C44F259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D663-8313-0E47-836A-F74C2A7854C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703-6759-8D4D-9FDF-66F009418501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78AD8A-3300-0242-BE45-73836CB6D3D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BCCB7F-EA31-334B-A71F-2C53E53F416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DD47-AF0A-EB4B-872E-9E9733ED0AF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Picking Up and Moving an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FD79DED-20B0-EE4B-A320-F96199B1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program a robot to move an attachment arm – a powered attachment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109406"/>
            <a:ext cx="3807386" cy="50496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use the Large EV3 Motor or the Medium EV3 Motor for attachment arms</a:t>
            </a:r>
          </a:p>
          <a:p>
            <a:r>
              <a:rPr lang="en-US" dirty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For moving your wheels you should use a Move Steering Block that syncs both wheel motors </a:t>
            </a:r>
            <a:r>
              <a:rPr lang="en-US" i="1" dirty="0"/>
              <a:t>(see Intermediate 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For moving your attachment your arm, use Motor Blocks </a:t>
            </a:r>
            <a:r>
              <a:rPr lang="en-US" dirty="0"/>
              <a:t>because you don’t need to sync your motors.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In EV3 Classroom, there is no difference between a Medium and Large Motor Block. Just pick the port the motor is connected to.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88484-661B-464E-8AC9-1B8588DD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74" y="1109405"/>
            <a:ext cx="2157472" cy="54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Medium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/>
              <a:t>Look at the two examples on the right. They use the </a:t>
            </a:r>
            <a:r>
              <a:rPr lang="en-US" dirty="0" err="1"/>
              <a:t>DroidBot’s</a:t>
            </a:r>
            <a:r>
              <a:rPr lang="en-US" dirty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/>
              <a:t>DroidBot’s</a:t>
            </a:r>
            <a:r>
              <a:rPr lang="en-US" dirty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Up and Move Object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/>
              <a:t>From the start line, move up to the black line</a:t>
            </a:r>
          </a:p>
          <a:p>
            <a:r>
              <a:rPr lang="en-US" dirty="0"/>
              <a:t>Pick up the object and bring it back to the start line</a:t>
            </a:r>
          </a:p>
          <a:p>
            <a:r>
              <a:rPr lang="en-US" dirty="0"/>
              <a:t>You can have the robot turn to come back or simply move backwards</a:t>
            </a:r>
          </a:p>
          <a:p>
            <a:r>
              <a:rPr lang="en-US" dirty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68A6B-287D-F943-A35D-73ED9BB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042775"/>
            <a:ext cx="5420174" cy="5333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47E5D-B764-474E-AB13-32AFAC10FF7C}"/>
              </a:ext>
            </a:extLst>
          </p:cNvPr>
          <p:cNvSpPr txBox="1"/>
          <p:nvPr/>
        </p:nvSpPr>
        <p:spPr>
          <a:xfrm>
            <a:off x="5861500" y="1783131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forward until a black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9772-DAF7-9245-8608-5625D861FEF6}"/>
              </a:ext>
            </a:extLst>
          </p:cNvPr>
          <p:cNvSpPr txBox="1"/>
          <p:nvPr/>
        </p:nvSpPr>
        <p:spPr>
          <a:xfrm>
            <a:off x="5861500" y="2782669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at the line and pick up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C7F62-0965-9844-BB52-1BED36D83811}"/>
              </a:ext>
            </a:extLst>
          </p:cNvPr>
          <p:cNvSpPr txBox="1"/>
          <p:nvPr/>
        </p:nvSpPr>
        <p:spPr>
          <a:xfrm>
            <a:off x="5861500" y="3825444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backwards until the green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B2E70-E071-5C44-B35B-68DCCDFDD11E}"/>
              </a:ext>
            </a:extLst>
          </p:cNvPr>
          <p:cNvSpPr txBox="1"/>
          <p:nvPr/>
        </p:nvSpPr>
        <p:spPr>
          <a:xfrm>
            <a:off x="5861500" y="5042728"/>
            <a:ext cx="27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end program</a:t>
            </a:r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to the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Start at Home and drive to the grocery store</a:t>
            </a:r>
          </a:p>
          <a:p>
            <a:pPr marL="0" indent="0">
              <a:buNone/>
            </a:pPr>
            <a:r>
              <a:rPr lang="en-US" dirty="0"/>
              <a:t>2. Have your robot turn and backup/reverse into the parking space</a:t>
            </a:r>
          </a:p>
          <a:p>
            <a:pPr marL="0" indent="0">
              <a:buNone/>
            </a:pPr>
            <a:r>
              <a:rPr lang="en-US" dirty="0"/>
              <a:t>3. Stop to pick up groceries</a:t>
            </a:r>
          </a:p>
          <a:p>
            <a:pPr marL="0" indent="0">
              <a:buNone/>
            </a:pPr>
            <a:r>
              <a:rPr lang="en-US" dirty="0"/>
              <a:t>4. Return home using the short cut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en-US" dirty="0"/>
              <a:t>Now that you know how to move an arm on a robot, can you move the arm while moving?</a:t>
            </a:r>
          </a:p>
          <a:p>
            <a:pPr lvl="1"/>
            <a:r>
              <a:rPr lang="en-US" dirty="0"/>
              <a:t>Check out the Parallel Beams lesson in Intermediate and Advanced</a:t>
            </a:r>
          </a:p>
          <a:p>
            <a:r>
              <a:rPr lang="en-US" dirty="0"/>
              <a:t>Refer to the Move Blocks Lesson in Intermediate to learn more about the differences between Move Steering and Motor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546</Words>
  <Application>Microsoft Macintosh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BEGINNER PROGRAMMING LESSON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48</cp:revision>
  <cp:lastPrinted>2015-11-14T13:27:21Z</cp:lastPrinted>
  <dcterms:created xsi:type="dcterms:W3CDTF">2014-10-28T21:59:38Z</dcterms:created>
  <dcterms:modified xsi:type="dcterms:W3CDTF">2019-12-22T01:10:46Z</dcterms:modified>
</cp:coreProperties>
</file>