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 id="2147483750" r:id="rId3"/>
  </p:sldMasterIdLst>
  <p:notesMasterIdLst>
    <p:notesMasterId r:id="rId16"/>
  </p:notesMasterIdLst>
  <p:handoutMasterIdLst>
    <p:handoutMasterId r:id="rId17"/>
  </p:handoutMasterIdLst>
  <p:sldIdLst>
    <p:sldId id="424" r:id="rId4"/>
    <p:sldId id="418" r:id="rId5"/>
    <p:sldId id="414" r:id="rId6"/>
    <p:sldId id="415" r:id="rId7"/>
    <p:sldId id="411" r:id="rId8"/>
    <p:sldId id="412" r:id="rId9"/>
    <p:sldId id="419" r:id="rId10"/>
    <p:sldId id="420" r:id="rId11"/>
    <p:sldId id="422" r:id="rId12"/>
    <p:sldId id="423" r:id="rId13"/>
    <p:sldId id="413" r:id="rId14"/>
    <p:sldId id="40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D1C"/>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03" autoAdjust="0"/>
    <p:restoredTop sz="96327" autoAdjust="0"/>
  </p:normalViewPr>
  <p:slideViewPr>
    <p:cSldViewPr snapToGrid="0" snapToObjects="1">
      <p:cViewPr varScale="1">
        <p:scale>
          <a:sx n="102" d="100"/>
          <a:sy n="102" d="100"/>
        </p:scale>
        <p:origin x="176" y="64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12/21/19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2414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DB057A-B195-4E48-A446-01BFB4646FDF}"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0D74-469A-4E4D-9024-AEBBE1C0F493}"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B62FDB-ED6C-614A-A9DB-C608A526F10F}"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8A7B5-06A6-7B40-A95A-5CC3FEAAAB40}" type="datetime1">
              <a:rPr lang="en-US" smtClean="0"/>
              <a:t>12/21/19</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EV3Lessons.com 2020 (Last edit: 12/21/2019)</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descr="A picture containing drawing&#10;&#10;Description automatically generated">
            <a:extLst>
              <a:ext uri="{FF2B5EF4-FFF2-40B4-BE49-F238E27FC236}">
                <a16:creationId xmlns:a16="http://schemas.microsoft.com/office/drawing/2014/main" id="{BEF91270-D863-D14A-8A7A-DD4AADA4E221}"/>
              </a:ext>
            </a:extLst>
          </p:cNvPr>
          <p:cNvPicPr>
            <a:picLocks noChangeAspect="1"/>
          </p:cNvPicPr>
          <p:nvPr userDrawn="1"/>
        </p:nvPicPr>
        <p:blipFill rotWithShape="1">
          <a:blip r:embed="rId2"/>
          <a:srcRect l="1617" t="7031" r="4033" b="8124"/>
          <a:stretch/>
        </p:blipFill>
        <p:spPr>
          <a:xfrm>
            <a:off x="89513" y="25985"/>
            <a:ext cx="8627349" cy="3250097"/>
          </a:xfrm>
          <a:prstGeom prst="rect">
            <a:avLst/>
          </a:prstGeom>
        </p:spPr>
      </p:pic>
    </p:spTree>
    <p:extLst>
      <p:ext uri="{BB962C8B-B14F-4D97-AF65-F5344CB8AC3E}">
        <p14:creationId xmlns:p14="http://schemas.microsoft.com/office/powerpoint/2010/main" val="670561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F8D1D-23F9-A943-ADA8-3008A154CDE8}"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9102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4925895-FF9F-DD40-825C-390EF0DEF868}" type="datetime1">
              <a:rPr lang="en-US" smtClean="0"/>
              <a:t>12/21/19</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EV3Lessons.com 2020 (Last edit: 12/21/2019)</a:t>
            </a:r>
          </a:p>
        </p:txBody>
      </p:sp>
    </p:spTree>
    <p:extLst>
      <p:ext uri="{BB962C8B-B14F-4D97-AF65-F5344CB8AC3E}">
        <p14:creationId xmlns:p14="http://schemas.microsoft.com/office/powerpoint/2010/main" val="143192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8FC28-F2B3-F441-BFF8-648B30855F31}"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4082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D8BEE-7BD9-D545-A509-64138E54D062}" type="datetime1">
              <a:rPr lang="en-US" smtClean="0"/>
              <a:t>12/21/19</a:t>
            </a:fld>
            <a:endParaRPr lang="en-US"/>
          </a:p>
        </p:txBody>
      </p:sp>
      <p:sp>
        <p:nvSpPr>
          <p:cNvPr id="8" name="Footer Placeholder 7"/>
          <p:cNvSpPr>
            <a:spLocks noGrp="1"/>
          </p:cNvSpPr>
          <p:nvPr>
            <p:ph type="ftr" sz="quarter" idx="11"/>
          </p:nvPr>
        </p:nvSpPr>
        <p:spPr/>
        <p:txBody>
          <a:bodyPr/>
          <a:lstStyle/>
          <a:p>
            <a:r>
              <a:rPr lang="en-US"/>
              <a:t>Copyright © EV3Lessons.com 2020 (Last edit: 12/21/2019)</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5226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A602A-BD34-B54A-AFBC-8F55CFACC81B}" type="datetime1">
              <a:rPr lang="en-US" smtClean="0"/>
              <a:t>12/21/19</a:t>
            </a:fld>
            <a:endParaRPr lang="en-US"/>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52782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2F0EB-5A94-E247-9617-03A36C14EF90}" type="datetime1">
              <a:rPr lang="en-US" smtClean="0"/>
              <a:t>12/21/19</a:t>
            </a:fld>
            <a:endParaRPr lang="en-US"/>
          </a:p>
        </p:txBody>
      </p:sp>
      <p:sp>
        <p:nvSpPr>
          <p:cNvPr id="3" name="Footer Placeholder 2"/>
          <p:cNvSpPr>
            <a:spLocks noGrp="1"/>
          </p:cNvSpPr>
          <p:nvPr>
            <p:ph type="ftr" sz="quarter" idx="11"/>
          </p:nvPr>
        </p:nvSpPr>
        <p:spPr/>
        <p:txBody>
          <a:bodyPr/>
          <a:lstStyle/>
          <a:p>
            <a:r>
              <a:rPr lang="en-US"/>
              <a:t>Copyright © EV3Lessons.com 2020 (Last edit: 12/21/2019)</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0689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EB7BA-D49D-F945-9BCD-7A5AEED21BE0}"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158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FF63C-B76C-8B49-AB22-67845B597BAD}"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916C7-075B-AF4E-B470-5F7D9D65906A}"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513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9F3D3-3D55-BE48-9A21-0CF5DD2882E9}"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8347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F2CC23-4E1F-4A4E-BDCC-CD9A967C6069}"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99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396EAD-FE2A-1F4A-99AE-AD9374D5BA79}"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70678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C540F8-877C-CA4C-8C77-57C3238DF1D7}"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276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CD718-DB13-AE4F-A6A2-F15CD0FA0136}"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33350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EC7332-14BF-A045-8F07-0137ED0597AF}"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2106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15F456-4E80-0444-96B1-2E08A1CBDDC9}" type="datetime1">
              <a:rPr lang="en-US" smtClean="0"/>
              <a:t>12/21/19</a:t>
            </a:fld>
            <a:endParaRPr lang="en-US"/>
          </a:p>
        </p:txBody>
      </p:sp>
      <p:sp>
        <p:nvSpPr>
          <p:cNvPr id="8" name="Footer Placeholder 7"/>
          <p:cNvSpPr>
            <a:spLocks noGrp="1"/>
          </p:cNvSpPr>
          <p:nvPr>
            <p:ph type="ftr" sz="quarter" idx="11"/>
          </p:nvPr>
        </p:nvSpPr>
        <p:spPr/>
        <p:txBody>
          <a:bodyPr/>
          <a:lstStyle/>
          <a:p>
            <a:r>
              <a:rPr lang="en-US"/>
              <a:t>Copyright © EV3Lessons.com 2020 (Last edit: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123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7F9AB-621B-1344-8DD8-5DBD7E78403E}" type="datetime1">
              <a:rPr lang="en-US" smtClean="0"/>
              <a:t>12/21/19</a:t>
            </a:fld>
            <a:endParaRPr lang="en-US"/>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550257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45924-4989-734F-A18D-9FC4571A06E4}" type="datetime1">
              <a:rPr lang="en-US" smtClean="0"/>
              <a:t>12/21/19</a:t>
            </a:fld>
            <a:endParaRPr lang="en-US"/>
          </a:p>
        </p:txBody>
      </p:sp>
      <p:sp>
        <p:nvSpPr>
          <p:cNvPr id="3" name="Footer Placeholder 2"/>
          <p:cNvSpPr>
            <a:spLocks noGrp="1"/>
          </p:cNvSpPr>
          <p:nvPr>
            <p:ph type="ftr" sz="quarter" idx="11"/>
          </p:nvPr>
        </p:nvSpPr>
        <p:spPr/>
        <p:txBody>
          <a:bodyPr/>
          <a:lstStyle/>
          <a:p>
            <a:r>
              <a:rPr lang="en-US"/>
              <a:t>Copyright © EV3Lessons.com 2020 (Last edit: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3743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ED27D-8F2B-9B47-B821-D2884B432F8C}"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7935D-8160-FD46-A9E8-9BD7CE68B3F9}"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80621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0392D9-5EBE-4849-A9EA-1C1D7896D50A}"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2528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06DFE-2466-3446-BAE4-80457C4B5DD6}"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544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C507B-0962-C943-9004-FF5BF7510E52}" type="datetime1">
              <a:rPr lang="en-US" smtClean="0"/>
              <a:t>12/21/19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311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3FA3D3-0886-AA43-9155-47AD11D11356}"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DDD64-A310-9646-8386-12B68251BAA9}" type="datetime1">
              <a:rPr lang="en-US" smtClean="0"/>
              <a:t>12/21/19</a:t>
            </a:fld>
            <a:endParaRPr lang="en-US"/>
          </a:p>
        </p:txBody>
      </p:sp>
      <p:sp>
        <p:nvSpPr>
          <p:cNvPr id="8" name="Footer Placeholder 7"/>
          <p:cNvSpPr>
            <a:spLocks noGrp="1"/>
          </p:cNvSpPr>
          <p:nvPr>
            <p:ph type="ftr" sz="quarter" idx="11"/>
          </p:nvPr>
        </p:nvSpPr>
        <p:spPr/>
        <p:txBody>
          <a:bodyPr/>
          <a:lstStyle/>
          <a:p>
            <a:r>
              <a:rPr lang="en-US"/>
              <a:t>Copyright © EV3Lessons.com 2020 (Last edit: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5DBCB-2A13-7848-9479-C410BD0B46BE}" type="datetime1">
              <a:rPr lang="en-US" smtClean="0"/>
              <a:t>12/21/19</a:t>
            </a:fld>
            <a:endParaRPr lang="en-US"/>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BE241-5011-DF4C-958C-D2C8541E85E1}" type="datetime1">
              <a:rPr lang="en-US" smtClean="0"/>
              <a:t>12/21/19</a:t>
            </a:fld>
            <a:endParaRPr lang="en-US"/>
          </a:p>
        </p:txBody>
      </p:sp>
      <p:sp>
        <p:nvSpPr>
          <p:cNvPr id="3" name="Footer Placeholder 2"/>
          <p:cNvSpPr>
            <a:spLocks noGrp="1"/>
          </p:cNvSpPr>
          <p:nvPr>
            <p:ph type="ftr" sz="quarter" idx="11"/>
          </p:nvPr>
        </p:nvSpPr>
        <p:spPr/>
        <p:txBody>
          <a:bodyPr/>
          <a:lstStyle/>
          <a:p>
            <a:r>
              <a:rPr lang="en-US"/>
              <a:t>Copyright © EV3Lessons.com 2020 (Last edit: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B6B468-B779-274B-B2C1-DE463C7D29E4}"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9EC3A-C821-624E-9E35-DD27271F6933}" type="datetime1">
              <a:rPr lang="en-US" smtClean="0"/>
              <a:t>12/21/19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F8889-8768-FF4F-BEB0-B4B98A5C38D6}" type="datetime1">
              <a:rPr lang="en-US" smtClean="0"/>
              <a:t>12/21/19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EV3Lessons.com 2020 (Last edit: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16A5557-1098-294B-B8EC-623B54F3BF4F}" type="datetime1">
              <a:rPr lang="en-US" smtClean="0"/>
              <a:t>12/21/19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EV3Lessons.com 2020 (Last edit: 12/21/2019)</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4356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EC868-DAA1-5743-B70D-227E2B4DAE26}" type="datetime1">
              <a:rPr lang="en-US" smtClean="0"/>
              <a:t>12/21/19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EV3Lessons.com 2020 (Last edit: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4956724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Sound Block</a:t>
            </a:r>
          </a:p>
        </p:txBody>
      </p:sp>
      <p:sp>
        <p:nvSpPr>
          <p:cNvPr id="3" name="Title 2"/>
          <p:cNvSpPr>
            <a:spLocks noGrp="1"/>
          </p:cNvSpPr>
          <p:nvPr>
            <p:ph type="ctrTitle"/>
          </p:nvPr>
        </p:nvSpPr>
        <p:spPr>
          <a:xfrm>
            <a:off x="502903" y="5775716"/>
            <a:ext cx="8117227" cy="602769"/>
          </a:xfrm>
        </p:spPr>
        <p:txBody>
          <a:bodyPr/>
          <a:lstStyle/>
          <a:p>
            <a:pPr algn="ctr"/>
            <a:r>
              <a:rPr lang="en-US" dirty="0"/>
              <a:t>BEGINNER PROGRAMMING LESSON</a:t>
            </a:r>
          </a:p>
        </p:txBody>
      </p:sp>
      <p:pic>
        <p:nvPicPr>
          <p:cNvPr id="8" name="Picture 7" descr="A close up of a sign&#10;&#10;Description automatically generated">
            <a:extLst>
              <a:ext uri="{FF2B5EF4-FFF2-40B4-BE49-F238E27FC236}">
                <a16:creationId xmlns:a16="http://schemas.microsoft.com/office/drawing/2014/main" id="{2497F38D-4F4B-1D46-BAE9-C5B0A8AAFB39}"/>
              </a:ext>
            </a:extLst>
          </p:cNvPr>
          <p:cNvPicPr>
            <a:picLocks noChangeAspect="1"/>
          </p:cNvPicPr>
          <p:nvPr/>
        </p:nvPicPr>
        <p:blipFill>
          <a:blip r:embed="rId2"/>
          <a:stretch>
            <a:fillRect/>
          </a:stretch>
        </p:blipFill>
        <p:spPr>
          <a:xfrm rot="905751">
            <a:off x="7371419" y="392739"/>
            <a:ext cx="1124670" cy="1101589"/>
          </a:xfrm>
          <a:prstGeom prst="rect">
            <a:avLst/>
          </a:prstGeom>
        </p:spPr>
      </p:pic>
      <p:sp>
        <p:nvSpPr>
          <p:cNvPr id="9" name="Footer Placeholder 8">
            <a:extLst>
              <a:ext uri="{FF2B5EF4-FFF2-40B4-BE49-F238E27FC236}">
                <a16:creationId xmlns:a16="http://schemas.microsoft.com/office/drawing/2014/main" id="{31FAACC7-BD31-444A-82EC-EB5915DCA377}"/>
              </a:ext>
            </a:extLst>
          </p:cNvPr>
          <p:cNvSpPr>
            <a:spLocks noGrp="1"/>
          </p:cNvSpPr>
          <p:nvPr>
            <p:ph type="ftr" sz="quarter" idx="11"/>
          </p:nvPr>
        </p:nvSpPr>
        <p:spPr/>
        <p:txBody>
          <a:bodyPr/>
          <a:lstStyle/>
          <a:p>
            <a:r>
              <a:rPr lang="en-US"/>
              <a:t>Copyright © EV3Lessons.com 2020 (Last edit: 12/21/2019)</a:t>
            </a:r>
          </a:p>
        </p:txBody>
      </p:sp>
      <p:sp>
        <p:nvSpPr>
          <p:cNvPr id="10" name="Slide Number Placeholder 9">
            <a:extLst>
              <a:ext uri="{FF2B5EF4-FFF2-40B4-BE49-F238E27FC236}">
                <a16:creationId xmlns:a16="http://schemas.microsoft.com/office/drawing/2014/main" id="{561A7EF8-1F1C-5849-A2FA-2CD4EB202E64}"/>
              </a:ext>
            </a:extLst>
          </p:cNvPr>
          <p:cNvSpPr>
            <a:spLocks noGrp="1"/>
          </p:cNvSpPr>
          <p:nvPr>
            <p:ph type="sldNum" sz="quarter" idx="12"/>
          </p:nvPr>
        </p:nvSpPr>
        <p:spPr/>
        <p:txBody>
          <a:bodyPr/>
          <a:lstStyle/>
          <a:p>
            <a:fld id="{4DBC7FC8-25FB-FC45-8177-2B991DA6778C}" type="slidenum">
              <a:rPr lang="en-US" smtClean="0"/>
              <a:t>1</a:t>
            </a:fld>
            <a:endParaRPr lang="en-US" dirty="0"/>
          </a:p>
        </p:txBody>
      </p:sp>
    </p:spTree>
    <p:extLst>
      <p:ext uri="{BB962C8B-B14F-4D97-AF65-F5344CB8AC3E}">
        <p14:creationId xmlns:p14="http://schemas.microsoft.com/office/powerpoint/2010/main" val="137999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Challenges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Add more colors to the switch so that as the robot drives over additional colors, it say “green”, “blue”, “yellow”, etc.</a:t>
            </a:r>
          </a:p>
          <a:p>
            <a:pPr marL="342900" indent="-342900">
              <a:buFont typeface="Arial" panose="020B0604020202020204" pitchFamily="34" charset="0"/>
              <a:buChar char="•"/>
            </a:pPr>
            <a:r>
              <a:rPr lang="en-US" dirty="0"/>
              <a:t>Make the code stop after the robot detects 5 colored bands</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6" name="Slide Number Placeholder 5">
            <a:extLst>
              <a:ext uri="{FF2B5EF4-FFF2-40B4-BE49-F238E27FC236}">
                <a16:creationId xmlns:a16="http://schemas.microsoft.com/office/drawing/2014/main" id="{6ADB11DB-D0E2-E84A-91B6-1EE283E2A049}"/>
              </a:ext>
            </a:extLst>
          </p:cNvPr>
          <p:cNvSpPr>
            <a:spLocks noGrp="1"/>
          </p:cNvSpPr>
          <p:nvPr>
            <p:ph type="sldNum" sz="quarter" idx="12"/>
          </p:nvPr>
        </p:nvSpPr>
        <p:spPr/>
        <p:txBody>
          <a:bodyPr/>
          <a:lstStyle/>
          <a:p>
            <a:fld id="{4DBC7FC8-25FB-FC45-8177-2B991DA6778C}" type="slidenum">
              <a:rPr lang="en-US" smtClean="0"/>
              <a:t>10</a:t>
            </a:fld>
            <a:endParaRPr lang="en-US"/>
          </a:p>
        </p:txBody>
      </p:sp>
    </p:spTree>
    <p:extLst>
      <p:ext uri="{BB962C8B-B14F-4D97-AF65-F5344CB8AC3E}">
        <p14:creationId xmlns:p14="http://schemas.microsoft.com/office/powerpoint/2010/main" val="224597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a:xfrm>
            <a:off x="457200" y="1239520"/>
            <a:ext cx="8245474" cy="4886643"/>
          </a:xfrm>
        </p:spPr>
        <p:txBody>
          <a:bodyPr/>
          <a:lstStyle/>
          <a:p>
            <a:r>
              <a:rPr lang="en-US" altLang="en-US" dirty="0"/>
              <a:t>Why might you want to know how to use the sound block?</a:t>
            </a:r>
          </a:p>
          <a:p>
            <a:pPr lvl="1"/>
            <a:r>
              <a:rPr lang="en-US" altLang="en-US" dirty="0"/>
              <a:t>You might want to know what part of the code you are at. See Debugging lesson in Intermediate</a:t>
            </a:r>
          </a:p>
          <a:p>
            <a:pPr lvl="1"/>
            <a:r>
              <a:rPr lang="en-US" altLang="en-US" dirty="0"/>
              <a:t>The sound block is a fun way to add emotion to your robot</a:t>
            </a:r>
          </a:p>
          <a:p>
            <a:pPr lvl="1"/>
            <a:r>
              <a:rPr lang="en-US" altLang="en-US" dirty="0"/>
              <a:t>You can use sounds to interact with the user in a game by saying “good job”, “game over”, etc.</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a:extLst>
              <a:ext uri="{FF2B5EF4-FFF2-40B4-BE49-F238E27FC236}">
                <a16:creationId xmlns:a16="http://schemas.microsoft.com/office/drawing/2014/main" id="{D70877AE-6273-044B-80A6-CA8209821AEE}"/>
              </a:ext>
            </a:extLst>
          </p:cNvPr>
          <p:cNvSpPr>
            <a:spLocks noGrp="1"/>
          </p:cNvSpPr>
          <p:nvPr>
            <p:ph type="sldNum" sz="quarter" idx="12"/>
          </p:nvPr>
        </p:nvSpPr>
        <p:spPr/>
        <p:txBody>
          <a:bodyPr/>
          <a:lstStyle/>
          <a:p>
            <a:fld id="{4DBC7FC8-25FB-FC45-8177-2B991DA6778C}" type="slidenum">
              <a:rPr lang="en-US" smtClean="0"/>
              <a:t>11</a:t>
            </a:fld>
            <a:endParaRPr lang="en-US"/>
          </a:p>
        </p:txBody>
      </p:sp>
    </p:spTree>
    <p:extLst>
      <p:ext uri="{BB962C8B-B14F-4D97-AF65-F5344CB8AC3E}">
        <p14:creationId xmlns:p14="http://schemas.microsoft.com/office/powerpoint/2010/main" val="308539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615440"/>
            <a:ext cx="8245474" cy="4472449"/>
          </a:xfrm>
        </p:spPr>
        <p:txBody>
          <a:bodyPr>
            <a:noAutofit/>
          </a:bodyPr>
          <a:lstStyle/>
          <a:p>
            <a:pPr marL="342900" indent="-342900">
              <a:buFont typeface="Arial"/>
              <a:buChar char="•"/>
            </a:pPr>
            <a:r>
              <a:rPr lang="en-US" sz="1800" dirty="0"/>
              <a:t>This tutorial was created by Sanjay Seshan and Arvind Seshan</a:t>
            </a:r>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en-US"/>
              <a:t>Copyright © EV3Lessons.com 2020 (Last edit: 12/21/2019)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D8195FC1-82CE-0B4E-826C-BD5F7D07856C}"/>
              </a:ext>
            </a:extLst>
          </p:cNvPr>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254361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to use the Sound Block</a:t>
            </a:r>
          </a:p>
          <a:p>
            <a:pPr marL="457200" indent="-457200">
              <a:buFont typeface="+mj-lt"/>
              <a:buAutoNum type="arabicPeriod"/>
            </a:pPr>
            <a:r>
              <a:rPr lang="en-US" dirty="0"/>
              <a:t>Understand why the Sound Block can be useful in programming</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a:extLst>
              <a:ext uri="{FF2B5EF4-FFF2-40B4-BE49-F238E27FC236}">
                <a16:creationId xmlns:a16="http://schemas.microsoft.com/office/drawing/2014/main" id="{ACD9653C-EBBE-2046-8C2C-39CC92B3E20F}"/>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86451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a:t>
            </a:r>
          </a:p>
        </p:txBody>
      </p:sp>
      <p:sp>
        <p:nvSpPr>
          <p:cNvPr id="3" name="Content Placeholder 2"/>
          <p:cNvSpPr>
            <a:spLocks noGrp="1"/>
          </p:cNvSpPr>
          <p:nvPr>
            <p:ph idx="1"/>
          </p:nvPr>
        </p:nvSpPr>
        <p:spPr>
          <a:xfrm>
            <a:off x="457199" y="1822174"/>
            <a:ext cx="3776430" cy="4494938"/>
          </a:xfrm>
          <a:ln>
            <a:noFill/>
          </a:ln>
        </p:spPr>
        <p:txBody>
          <a:bodyPr>
            <a:normAutofit/>
          </a:bodyPr>
          <a:lstStyle/>
          <a:p>
            <a:pPr marL="342900" indent="-342900">
              <a:buFont typeface="Arial"/>
              <a:buChar char="•"/>
            </a:pPr>
            <a:r>
              <a:rPr lang="en-US" b="0" dirty="0"/>
              <a:t>The Sound Block plays sounds to the EV3</a:t>
            </a:r>
          </a:p>
          <a:p>
            <a:pPr marL="342900" indent="-342900">
              <a:buFont typeface="Arial"/>
              <a:buChar char="•"/>
            </a:pPr>
            <a:r>
              <a:rPr lang="en-US" b="0" dirty="0"/>
              <a:t>You can play files, tones, and notes</a:t>
            </a:r>
          </a:p>
          <a:p>
            <a:pPr marL="342900" indent="-342900">
              <a:buFont typeface="Arial"/>
              <a:buChar char="•"/>
            </a:pPr>
            <a:r>
              <a:rPr lang="en-US" b="0" dirty="0"/>
              <a:t>Located in Sound tab</a:t>
            </a:r>
          </a:p>
        </p:txBody>
      </p:sp>
      <p:sp>
        <p:nvSpPr>
          <p:cNvPr id="4" name="Footer Placeholder 3"/>
          <p:cNvSpPr>
            <a:spLocks noGrp="1"/>
          </p:cNvSpPr>
          <p:nvPr>
            <p:ph type="ftr" sz="quarter" idx="11"/>
          </p:nvPr>
        </p:nvSpPr>
        <p:spPr/>
        <p:txBody>
          <a:bodyPr/>
          <a:lstStyle/>
          <a:p>
            <a:r>
              <a:rPr lang="en-US" dirty="0"/>
              <a:t>Copyright © EV3Lessons.com 2020 (Last edit: 12/21/2019)</a:t>
            </a:r>
          </a:p>
        </p:txBody>
      </p:sp>
      <p:pic>
        <p:nvPicPr>
          <p:cNvPr id="8" name="Picture 7">
            <a:extLst>
              <a:ext uri="{FF2B5EF4-FFF2-40B4-BE49-F238E27FC236}">
                <a16:creationId xmlns:a16="http://schemas.microsoft.com/office/drawing/2014/main" id="{F5895F86-450C-944A-92E1-4D9FB0725DC1}"/>
              </a:ext>
            </a:extLst>
          </p:cNvPr>
          <p:cNvPicPr>
            <a:picLocks noChangeAspect="1"/>
          </p:cNvPicPr>
          <p:nvPr/>
        </p:nvPicPr>
        <p:blipFill>
          <a:blip r:embed="rId3"/>
          <a:stretch>
            <a:fillRect/>
          </a:stretch>
        </p:blipFill>
        <p:spPr>
          <a:xfrm>
            <a:off x="4812145" y="1247775"/>
            <a:ext cx="3302000" cy="5245100"/>
          </a:xfrm>
          <a:prstGeom prst="rect">
            <a:avLst/>
          </a:prstGeom>
        </p:spPr>
      </p:pic>
      <p:sp>
        <p:nvSpPr>
          <p:cNvPr id="9" name="Slide Number Placeholder 8">
            <a:extLst>
              <a:ext uri="{FF2B5EF4-FFF2-40B4-BE49-F238E27FC236}">
                <a16:creationId xmlns:a16="http://schemas.microsoft.com/office/drawing/2014/main" id="{11E4EFA5-418C-3A41-8EFA-759482AC39DB}"/>
              </a:ext>
            </a:extLst>
          </p:cNvPr>
          <p:cNvSpPr>
            <a:spLocks noGrp="1"/>
          </p:cNvSpPr>
          <p:nvPr>
            <p:ph type="sldNum" sz="quarter" idx="12"/>
          </p:nvPr>
        </p:nvSpPr>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83723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MORE ON Sound Blocks</a:t>
            </a:r>
          </a:p>
        </p:txBody>
      </p:sp>
      <p:sp>
        <p:nvSpPr>
          <p:cNvPr id="43011" name="Content Placeholder 2"/>
          <p:cNvSpPr>
            <a:spLocks noGrp="1"/>
          </p:cNvSpPr>
          <p:nvPr>
            <p:ph idx="1"/>
          </p:nvPr>
        </p:nvSpPr>
        <p:spPr>
          <a:xfrm>
            <a:off x="457200" y="1323474"/>
            <a:ext cx="5660136" cy="4802690"/>
          </a:xfrm>
        </p:spPr>
        <p:txBody>
          <a:bodyPr>
            <a:normAutofit/>
          </a:bodyPr>
          <a:lstStyle/>
          <a:p>
            <a:pPr marL="342900" indent="-342900">
              <a:buFont typeface="Arial" panose="020B0604020202020204" pitchFamily="34" charset="0"/>
              <a:buChar char="•"/>
            </a:pPr>
            <a:r>
              <a:rPr lang="en-US" altLang="en-US" sz="2400" dirty="0"/>
              <a:t>Play Sounds</a:t>
            </a:r>
          </a:p>
          <a:p>
            <a:pPr marL="342900" indent="-342900">
              <a:buFont typeface="Arial" panose="020B0604020202020204" pitchFamily="34" charset="0"/>
              <a:buChar char="•"/>
            </a:pPr>
            <a:r>
              <a:rPr lang="en-US" altLang="en-US" sz="2400" dirty="0"/>
              <a:t>Play Tones</a:t>
            </a:r>
          </a:p>
        </p:txBody>
      </p:sp>
      <p:sp>
        <p:nvSpPr>
          <p:cNvPr id="6" name="Footer Placeholder 5"/>
          <p:cNvSpPr>
            <a:spLocks noGrp="1"/>
          </p:cNvSpPr>
          <p:nvPr>
            <p:ph type="ftr" sz="quarter" idx="11"/>
          </p:nvPr>
        </p:nvSpPr>
        <p:spPr/>
        <p:txBody>
          <a:bodyPr/>
          <a:lstStyle/>
          <a:p>
            <a:r>
              <a:rPr lang="en-US"/>
              <a:t>Copyright © EV3Lessons.com 2020 (Last edit: 12/21/2019)</a:t>
            </a:r>
          </a:p>
        </p:txBody>
      </p:sp>
      <p:pic>
        <p:nvPicPr>
          <p:cNvPr id="8" name="Picture 7">
            <a:extLst>
              <a:ext uri="{FF2B5EF4-FFF2-40B4-BE49-F238E27FC236}">
                <a16:creationId xmlns:a16="http://schemas.microsoft.com/office/drawing/2014/main" id="{07F792EB-14B9-504E-B45B-3D852878E550}"/>
              </a:ext>
            </a:extLst>
          </p:cNvPr>
          <p:cNvPicPr>
            <a:picLocks noChangeAspect="1"/>
          </p:cNvPicPr>
          <p:nvPr/>
        </p:nvPicPr>
        <p:blipFill>
          <a:blip r:embed="rId2"/>
          <a:stretch>
            <a:fillRect/>
          </a:stretch>
        </p:blipFill>
        <p:spPr>
          <a:xfrm>
            <a:off x="5290687" y="4790559"/>
            <a:ext cx="2982023" cy="1690391"/>
          </a:xfrm>
          <a:prstGeom prst="rect">
            <a:avLst/>
          </a:prstGeom>
        </p:spPr>
      </p:pic>
      <p:pic>
        <p:nvPicPr>
          <p:cNvPr id="10" name="Picture 9">
            <a:extLst>
              <a:ext uri="{FF2B5EF4-FFF2-40B4-BE49-F238E27FC236}">
                <a16:creationId xmlns:a16="http://schemas.microsoft.com/office/drawing/2014/main" id="{E84AB902-824E-8E4D-9BD2-0A3431DC288B}"/>
              </a:ext>
            </a:extLst>
          </p:cNvPr>
          <p:cNvPicPr>
            <a:picLocks noChangeAspect="1"/>
          </p:cNvPicPr>
          <p:nvPr/>
        </p:nvPicPr>
        <p:blipFill>
          <a:blip r:embed="rId3"/>
          <a:stretch>
            <a:fillRect/>
          </a:stretch>
        </p:blipFill>
        <p:spPr>
          <a:xfrm>
            <a:off x="5120987" y="968688"/>
            <a:ext cx="2931695" cy="3908926"/>
          </a:xfrm>
          <a:prstGeom prst="rect">
            <a:avLst/>
          </a:prstGeom>
        </p:spPr>
      </p:pic>
      <p:sp>
        <p:nvSpPr>
          <p:cNvPr id="11" name="Slide Number Placeholder 10">
            <a:extLst>
              <a:ext uri="{FF2B5EF4-FFF2-40B4-BE49-F238E27FC236}">
                <a16:creationId xmlns:a16="http://schemas.microsoft.com/office/drawing/2014/main" id="{DA76116F-E409-9742-A4B4-6E6DD8DEE41C}"/>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413889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Sound BLOCK </a:t>
            </a:r>
            <a:r>
              <a:rPr lang="en-US" altLang="en-US" dirty="0"/>
              <a:t>CHALLENGE 1</a:t>
            </a:r>
          </a:p>
        </p:txBody>
      </p:sp>
      <p:sp>
        <p:nvSpPr>
          <p:cNvPr id="45059"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Make a program that plays hello after you press the touch sensor</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Hints:</a:t>
            </a:r>
          </a:p>
          <a:p>
            <a:pPr marL="800100" lvl="1" indent="-342900"/>
            <a:r>
              <a:rPr lang="en-US" altLang="en-US" dirty="0"/>
              <a:t>You will have to use a wait block</a:t>
            </a:r>
          </a:p>
          <a:p>
            <a:pPr marL="800100" lvl="1" indent="-342900"/>
            <a:r>
              <a:rPr lang="en-US" altLang="en-US" dirty="0"/>
              <a:t>You will have to use the sound block in File mode</a:t>
            </a:r>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2" name="Slide Number Placeholder 1">
            <a:extLst>
              <a:ext uri="{FF2B5EF4-FFF2-40B4-BE49-F238E27FC236}">
                <a16:creationId xmlns:a16="http://schemas.microsoft.com/office/drawing/2014/main" id="{EFD9F426-26B3-A240-A23C-2B14AB274796}"/>
              </a:ext>
            </a:extLst>
          </p:cNvPr>
          <p:cNvSpPr>
            <a:spLocks noGrp="1"/>
          </p:cNvSpPr>
          <p:nvPr>
            <p:ph type="sldNum" sz="quarter" idx="12"/>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4372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49622" y="152718"/>
            <a:ext cx="8245475" cy="1371600"/>
          </a:xfrm>
        </p:spPr>
        <p:txBody>
          <a:bodyPr/>
          <a:lstStyle/>
          <a:p>
            <a:r>
              <a:rPr lang="en-US" altLang="en-US" dirty="0"/>
              <a:t>Challenge 1 solution</a:t>
            </a:r>
          </a:p>
        </p:txBody>
      </p:sp>
      <p:sp>
        <p:nvSpPr>
          <p:cNvPr id="2" name="Footer Placeholder 1"/>
          <p:cNvSpPr>
            <a:spLocks noGrp="1"/>
          </p:cNvSpPr>
          <p:nvPr>
            <p:ph type="ftr" sz="quarter" idx="11"/>
          </p:nvPr>
        </p:nvSpPr>
        <p:spPr/>
        <p:txBody>
          <a:bodyPr/>
          <a:lstStyle/>
          <a:p>
            <a:r>
              <a:rPr lang="en-US" dirty="0"/>
              <a:t>Copyright © EV3Lessons.com 2020 (Last edit: 12/21/2019)</a:t>
            </a:r>
          </a:p>
        </p:txBody>
      </p:sp>
      <p:sp>
        <p:nvSpPr>
          <p:cNvPr id="6" name="Rectangle 5"/>
          <p:cNvSpPr/>
          <p:nvPr/>
        </p:nvSpPr>
        <p:spPr>
          <a:xfrm>
            <a:off x="5500116" y="3231572"/>
            <a:ext cx="2185416" cy="354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touch</a:t>
            </a:r>
          </a:p>
        </p:txBody>
      </p:sp>
      <p:sp>
        <p:nvSpPr>
          <p:cNvPr id="7" name="Rectangle 6"/>
          <p:cNvSpPr/>
          <p:nvPr/>
        </p:nvSpPr>
        <p:spPr>
          <a:xfrm>
            <a:off x="5500116" y="3800144"/>
            <a:ext cx="2185416" cy="354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Hello</a:t>
            </a:r>
          </a:p>
        </p:txBody>
      </p:sp>
      <p:pic>
        <p:nvPicPr>
          <p:cNvPr id="5" name="Picture 4">
            <a:extLst>
              <a:ext uri="{FF2B5EF4-FFF2-40B4-BE49-F238E27FC236}">
                <a16:creationId xmlns:a16="http://schemas.microsoft.com/office/drawing/2014/main" id="{B9219909-845D-9444-AC8B-238733D00EA3}"/>
              </a:ext>
            </a:extLst>
          </p:cNvPr>
          <p:cNvPicPr>
            <a:picLocks noChangeAspect="1"/>
          </p:cNvPicPr>
          <p:nvPr/>
        </p:nvPicPr>
        <p:blipFill>
          <a:blip r:embed="rId2"/>
          <a:stretch>
            <a:fillRect/>
          </a:stretch>
        </p:blipFill>
        <p:spPr>
          <a:xfrm>
            <a:off x="605582" y="2291589"/>
            <a:ext cx="4635500" cy="2527300"/>
          </a:xfrm>
          <a:prstGeom prst="rect">
            <a:avLst/>
          </a:prstGeom>
        </p:spPr>
      </p:pic>
      <p:sp>
        <p:nvSpPr>
          <p:cNvPr id="8" name="Slide Number Placeholder 7">
            <a:extLst>
              <a:ext uri="{FF2B5EF4-FFF2-40B4-BE49-F238E27FC236}">
                <a16:creationId xmlns:a16="http://schemas.microsoft.com/office/drawing/2014/main" id="{B2C8C6CC-BB01-6D44-8A68-022FA952951E}"/>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132062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 CHALLENGE 2</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Pick up your robot and place it on different colors. Check if the color sensor reads black. If so, have the robot say “black”. If the color sensor sees red, have the robot say “red”</a:t>
            </a:r>
          </a:p>
          <a:p>
            <a:pPr marL="342900" indent="-342900">
              <a:buFont typeface="Arial" panose="020B0604020202020204" pitchFamily="34" charset="0"/>
              <a:buChar char="•"/>
            </a:pPr>
            <a:r>
              <a:rPr lang="en-US" dirty="0"/>
              <a:t>For any other color, play a note of your choice for 0.01 seconds</a:t>
            </a:r>
          </a:p>
          <a:p>
            <a:pPr marL="342900" indent="-342900">
              <a:buFont typeface="Arial" panose="020B0604020202020204" pitchFamily="34" charset="0"/>
              <a:buChar char="•"/>
            </a:pPr>
            <a:r>
              <a:rPr lang="en-US" dirty="0"/>
              <a:t>Make sure that the sound waits for completion</a:t>
            </a:r>
          </a:p>
          <a:p>
            <a:pPr marL="342900" indent="-342900">
              <a:buFont typeface="Arial" panose="020B0604020202020204" pitchFamily="34" charset="0"/>
              <a:buChar char="•"/>
            </a:pPr>
            <a:r>
              <a:rPr lang="en-US" dirty="0"/>
              <a:t>Repeat this forever</a:t>
            </a:r>
          </a:p>
          <a:p>
            <a:endParaRPr lang="en-US" dirty="0"/>
          </a:p>
          <a:p>
            <a:endParaRPr lang="en-US" dirty="0"/>
          </a:p>
          <a:p>
            <a:pPr marL="342900" indent="-342900">
              <a:buFont typeface="Arial" panose="020B0604020202020204" pitchFamily="34" charset="0"/>
              <a:buChar char="•"/>
            </a:pPr>
            <a:r>
              <a:rPr lang="en-US" dirty="0">
                <a:solidFill>
                  <a:srgbClr val="FF0000"/>
                </a:solidFill>
              </a:rPr>
              <a:t>Bonus Challenge: </a:t>
            </a:r>
            <a:r>
              <a:rPr lang="en-US" dirty="0"/>
              <a:t>Can you the above while having the robot move?  Have the robot drive over different colors to test your code</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6" name="Slide Number Placeholder 5">
            <a:extLst>
              <a:ext uri="{FF2B5EF4-FFF2-40B4-BE49-F238E27FC236}">
                <a16:creationId xmlns:a16="http://schemas.microsoft.com/office/drawing/2014/main" id="{40C74765-099E-9F46-84D6-FF729FC23F5A}"/>
              </a:ext>
            </a:extLst>
          </p:cNvPr>
          <p:cNvSpPr>
            <a:spLocks noGrp="1"/>
          </p:cNvSpPr>
          <p:nvPr>
            <p:ph type="sldNum" sz="quarter" idx="12"/>
          </p:nvPr>
        </p:nvSpPr>
        <p:spPr/>
        <p:txBody>
          <a:bodyPr/>
          <a:lstStyle/>
          <a:p>
            <a:fld id="{4DBC7FC8-25FB-FC45-8177-2B991DA6778C}" type="slidenum">
              <a:rPr lang="en-US" smtClean="0"/>
              <a:t>7</a:t>
            </a:fld>
            <a:endParaRPr lang="en-US"/>
          </a:p>
        </p:txBody>
      </p:sp>
    </p:spTree>
    <p:extLst>
      <p:ext uri="{BB962C8B-B14F-4D97-AF65-F5344CB8AC3E}">
        <p14:creationId xmlns:p14="http://schemas.microsoft.com/office/powerpoint/2010/main" val="146544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Solution</a:t>
            </a:r>
          </a:p>
        </p:txBody>
      </p:sp>
      <p:sp>
        <p:nvSpPr>
          <p:cNvPr id="4" name="Footer Placeholder 3"/>
          <p:cNvSpPr>
            <a:spLocks noGrp="1"/>
          </p:cNvSpPr>
          <p:nvPr>
            <p:ph type="ftr" sz="quarter" idx="11"/>
          </p:nvPr>
        </p:nvSpPr>
        <p:spPr/>
        <p:txBody>
          <a:bodyPr/>
          <a:lstStyle/>
          <a:p>
            <a:r>
              <a:rPr lang="en-US"/>
              <a:t>Copyright © EV3Lessons.com 2020 (Last edit: 12/21/2019)</a:t>
            </a:r>
          </a:p>
        </p:txBody>
      </p:sp>
      <p:pic>
        <p:nvPicPr>
          <p:cNvPr id="3" name="Picture 2">
            <a:extLst>
              <a:ext uri="{FF2B5EF4-FFF2-40B4-BE49-F238E27FC236}">
                <a16:creationId xmlns:a16="http://schemas.microsoft.com/office/drawing/2014/main" id="{FDEFB605-FF15-9149-B1AF-25CC4ACC4680}"/>
              </a:ext>
            </a:extLst>
          </p:cNvPr>
          <p:cNvPicPr>
            <a:picLocks noChangeAspect="1"/>
          </p:cNvPicPr>
          <p:nvPr/>
        </p:nvPicPr>
        <p:blipFill>
          <a:blip r:embed="rId2"/>
          <a:stretch>
            <a:fillRect/>
          </a:stretch>
        </p:blipFill>
        <p:spPr>
          <a:xfrm>
            <a:off x="606092" y="963650"/>
            <a:ext cx="4729995" cy="5260532"/>
          </a:xfrm>
          <a:prstGeom prst="rect">
            <a:avLst/>
          </a:prstGeom>
        </p:spPr>
      </p:pic>
      <p:sp>
        <p:nvSpPr>
          <p:cNvPr id="6" name="Slide Number Placeholder 5">
            <a:extLst>
              <a:ext uri="{FF2B5EF4-FFF2-40B4-BE49-F238E27FC236}">
                <a16:creationId xmlns:a16="http://schemas.microsoft.com/office/drawing/2014/main" id="{680C790F-21D6-6845-B8E9-C9AAB0F7F5E6}"/>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107826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Solution</a:t>
            </a:r>
          </a:p>
        </p:txBody>
      </p:sp>
      <p:sp>
        <p:nvSpPr>
          <p:cNvPr id="4" name="Footer Placeholder 3"/>
          <p:cNvSpPr>
            <a:spLocks noGrp="1"/>
          </p:cNvSpPr>
          <p:nvPr>
            <p:ph type="ftr" sz="quarter" idx="11"/>
          </p:nvPr>
        </p:nvSpPr>
        <p:spPr/>
        <p:txBody>
          <a:bodyPr/>
          <a:lstStyle/>
          <a:p>
            <a:r>
              <a:rPr lang="en-US"/>
              <a:t>Copyright © EV3Lessons.com 2020 (Last edit: 12/21/2019)</a:t>
            </a:r>
          </a:p>
        </p:txBody>
      </p:sp>
      <p:pic>
        <p:nvPicPr>
          <p:cNvPr id="3" name="Picture 2">
            <a:extLst>
              <a:ext uri="{FF2B5EF4-FFF2-40B4-BE49-F238E27FC236}">
                <a16:creationId xmlns:a16="http://schemas.microsoft.com/office/drawing/2014/main" id="{36E7BABB-02CF-554A-ABC8-69487BF484DF}"/>
              </a:ext>
            </a:extLst>
          </p:cNvPr>
          <p:cNvPicPr>
            <a:picLocks noChangeAspect="1"/>
          </p:cNvPicPr>
          <p:nvPr/>
        </p:nvPicPr>
        <p:blipFill>
          <a:blip r:embed="rId2"/>
          <a:stretch>
            <a:fillRect/>
          </a:stretch>
        </p:blipFill>
        <p:spPr>
          <a:xfrm>
            <a:off x="441326" y="1327759"/>
            <a:ext cx="4013952" cy="5307038"/>
          </a:xfrm>
          <a:prstGeom prst="rect">
            <a:avLst/>
          </a:prstGeom>
        </p:spPr>
      </p:pic>
      <p:sp>
        <p:nvSpPr>
          <p:cNvPr id="6" name="Slide Number Placeholder 5">
            <a:extLst>
              <a:ext uri="{FF2B5EF4-FFF2-40B4-BE49-F238E27FC236}">
                <a16:creationId xmlns:a16="http://schemas.microsoft.com/office/drawing/2014/main" id="{72F9A5C3-DA69-7D47-88A3-3FE418520DA1}"/>
              </a:ext>
            </a:extLst>
          </p:cNvPr>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1506595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6441</TotalTime>
  <Words>530</Words>
  <Application>Microsoft Macintosh PowerPoint</Application>
  <PresentationFormat>On-screen Show (4:3)</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Arial Black</vt:lpstr>
      <vt:lpstr>Calibri</vt:lpstr>
      <vt:lpstr>Calibri Light</vt:lpstr>
      <vt:lpstr>Helvetica Neue</vt:lpstr>
      <vt:lpstr>Custom Design</vt:lpstr>
      <vt:lpstr>beginner</vt:lpstr>
      <vt:lpstr>1_Custom Design</vt:lpstr>
      <vt:lpstr>BEGINNER PROGRAMMING LESSON</vt:lpstr>
      <vt:lpstr>LESSON OBJECTIVES</vt:lpstr>
      <vt:lpstr>Sound Block</vt:lpstr>
      <vt:lpstr>MORE ON Sound Blocks</vt:lpstr>
      <vt:lpstr>Sound BLOCK CHALLENGE 1</vt:lpstr>
      <vt:lpstr>Challenge 1 solution</vt:lpstr>
      <vt:lpstr>Sound block CHALLENGE 2</vt:lpstr>
      <vt:lpstr>Challenge 2 Solution</vt:lpstr>
      <vt:lpstr>Bonus Solution</vt:lpstr>
      <vt:lpstr>Additional Challenges</vt:lpstr>
      <vt:lpstr>Discussion Guide</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Srinivasan Seshan</cp:lastModifiedBy>
  <cp:revision>25</cp:revision>
  <cp:lastPrinted>2016-07-04T19:55:42Z</cp:lastPrinted>
  <dcterms:created xsi:type="dcterms:W3CDTF">2014-08-07T02:19:13Z</dcterms:created>
  <dcterms:modified xsi:type="dcterms:W3CDTF">2019-12-22T00:27:06Z</dcterms:modified>
</cp:coreProperties>
</file>