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425" r:id="rId3"/>
    <p:sldId id="423" r:id="rId4"/>
    <p:sldId id="415" r:id="rId5"/>
    <p:sldId id="414" r:id="rId6"/>
    <p:sldId id="327" r:id="rId7"/>
    <p:sldId id="426" r:id="rId8"/>
    <p:sldId id="424" r:id="rId9"/>
    <p:sldId id="267" r:id="rId10"/>
    <p:sldId id="412" r:id="rId11"/>
    <p:sldId id="421" r:id="rId12"/>
    <p:sldId id="413" r:id="rId13"/>
    <p:sldId id="422" r:id="rId14"/>
    <p:sldId id="4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2" autoAdjust="0"/>
    <p:restoredTop sz="96326" autoAdjust="0"/>
  </p:normalViewPr>
  <p:slideViewPr>
    <p:cSldViewPr snapToGrid="0" snapToObjects="1">
      <p:cViewPr varScale="1">
        <p:scale>
          <a:sx n="142" d="100"/>
          <a:sy n="142" d="100"/>
        </p:scale>
        <p:origin x="176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C695-CB9E-0844-92B2-AFE970044FFA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9E024F-57F6-1545-A111-B84AD56EA9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17" t="7031" r="4033" b="8124"/>
          <a:stretch/>
        </p:blipFill>
        <p:spPr>
          <a:xfrm>
            <a:off x="89513" y="25985"/>
            <a:ext cx="8627349" cy="32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7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5BB-7AB9-D342-B2AA-4DF2D006EB69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3C8C-A4BC-DD4A-AB06-7A859AF47E93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1CB-AB50-9F4F-8564-179B93498AB9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DC9-618B-BC45-BC5F-A382B4710DBE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9FC5-74CB-EA4C-8583-04F20BBD5311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F84-2A0C-5348-95F2-F7DD357D606F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A932-E633-1148-BA3D-7A01F728702D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B9E-26FD-A14C-9601-7B60D76CF896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F5D8-295E-FE41-9992-277A23D3F313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A983-3262-2F47-A5DA-4F5F987DF058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392E-4FF0-7A4B-8E30-7E245CD1538C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9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FB48-17A7-6A4C-BE00-709ECF532AFF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A6CA-8155-A947-909A-BBE7B061125E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5E56-BDC1-BF44-A543-1F1F1700878E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E9C4-D6C8-744A-9232-223E77277C43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</p:spTree>
    <p:extLst>
      <p:ext uri="{BB962C8B-B14F-4D97-AF65-F5344CB8AC3E}">
        <p14:creationId xmlns:p14="http://schemas.microsoft.com/office/powerpoint/2010/main" val="8819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4F29-BF0E-134F-90F2-1C8C01EF50C4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988D-98A3-F04A-B326-E352E58420C7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7908-B004-DC45-AC89-520147C57B3C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A4-2DC5-7F42-B685-565A28440C93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01E5-2B7A-C846-B6BD-B7CF910BC5F1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12A9-4186-534F-B929-3A72534684A4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803C808-2A17-C243-91A6-E4175B8089FD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2020, (Last edit: 12/21/19)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6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872D-C66F-CF4F-9199-05A843224AFC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Touch Sensor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3E1C3B4-C92D-514A-8D3B-F5D4D9B0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5751">
            <a:off x="7428181" y="371720"/>
            <a:ext cx="1124670" cy="11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7414815" cy="4789189"/>
          </a:xfrm>
        </p:spPr>
        <p:txBody>
          <a:bodyPr>
            <a:normAutofit/>
          </a:bodyPr>
          <a:lstStyle/>
          <a:p>
            <a:r>
              <a:rPr lang="en-US" sz="2800" dirty="0"/>
              <a:t>Program your robot to move until it hits the edge of a wall. Then back up and turn right 90 degrees.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41422" y="3260681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75026" y="4197364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21451" y="4585310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15353" y="4409800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 rot="5400000">
            <a:off x="3273250" y="3636493"/>
            <a:ext cx="732803" cy="1164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rot="5400000">
            <a:off x="3540108" y="4504638"/>
            <a:ext cx="199088" cy="382463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3540108" y="3561730"/>
            <a:ext cx="199088" cy="382463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6834" y="3513845"/>
            <a:ext cx="4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90619" y="4516280"/>
            <a:ext cx="4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01916" y="4080603"/>
            <a:ext cx="330538" cy="2571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5400000">
            <a:off x="4204758" y="4136114"/>
            <a:ext cx="160571" cy="136844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Solution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 descr="Screen Shot 2019-12-21 at 4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7" y="1886723"/>
            <a:ext cx="4491236" cy="3521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6313" y="2010036"/>
            <a:ext cx="3300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program starts: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moving the motors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 until the touch sensor is pressed (motors are still moving)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Stop motors (touch sensor has been pressed)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 backwards (negative speed) for 1000 degrees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Turn right 360 degrees (90 physical degrees on the EV3 Educator Robot)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Exit the program</a:t>
            </a:r>
          </a:p>
        </p:txBody>
      </p:sp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n-US" dirty="0"/>
              <a:t>Why did you use START MOVING Block for these challenges?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>
                <a:solidFill>
                  <a:srgbClr val="FF0000"/>
                </a:solidFill>
              </a:rPr>
              <a:t>You want to read the sensor while the motor is 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Why do we use the TOUCH SENSOR WAIT UNTIL BLOCK in these challenges?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>
                <a:solidFill>
                  <a:srgbClr val="FF0000"/>
                </a:solidFill>
              </a:rPr>
              <a:t>We need to program to wait for the correct reading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the difference between PRESSED and RELEASED?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>
                <a:solidFill>
                  <a:srgbClr val="FF0000"/>
                </a:solidFill>
              </a:rPr>
              <a:t>PRESSED = pushed in</a:t>
            </a:r>
          </a:p>
          <a:p>
            <a:r>
              <a:rPr lang="en-US" b="0" dirty="0">
                <a:solidFill>
                  <a:srgbClr val="FF0000"/>
                </a:solidFill>
              </a:rPr>
              <a:t>	RELEASED = not pushed </a:t>
            </a:r>
            <a:br>
              <a:rPr lang="en-US" b="0" dirty="0">
                <a:solidFill>
                  <a:srgbClr val="FF0000"/>
                </a:solidFill>
              </a:rPr>
            </a:br>
            <a:r>
              <a:rPr lang="en-US" dirty="0"/>
              <a:t>What are some situations you might want to use each of these for?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>
                <a:solidFill>
                  <a:srgbClr val="FF0000"/>
                </a:solidFill>
              </a:rPr>
              <a:t>PRESSED = running into a wall	</a:t>
            </a:r>
          </a:p>
          <a:p>
            <a:r>
              <a:rPr lang="en-US" b="0" dirty="0">
                <a:solidFill>
                  <a:srgbClr val="FF0000"/>
                </a:solidFill>
              </a:rPr>
              <a:t>	RELEASED = no longer touching a wall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29"/>
            <a:ext cx="8245474" cy="454596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the Touch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the Wait For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difference between the Wait For Block and the Sensor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when to use Start Moving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EV3 sensors include:</a:t>
            </a:r>
          </a:p>
          <a:p>
            <a:pPr marL="800100" lvl="1" indent="-342900"/>
            <a:r>
              <a:rPr lang="en-US" dirty="0"/>
              <a:t>Color – measures color and darkness</a:t>
            </a:r>
          </a:p>
          <a:p>
            <a:pPr marL="800100" lvl="1" indent="-342900"/>
            <a:r>
              <a:rPr lang="en-US" dirty="0"/>
              <a:t>Gyro – measures rotation of robot </a:t>
            </a:r>
          </a:p>
          <a:p>
            <a:pPr marL="800100" lvl="1" indent="-342900"/>
            <a:r>
              <a:rPr lang="en-US" dirty="0"/>
              <a:t>Ultrasonic – measures distance to nearby surfaces</a:t>
            </a:r>
          </a:p>
          <a:p>
            <a:pPr marL="800100" lvl="1" indent="-342900"/>
            <a:r>
              <a:rPr lang="en-US" dirty="0"/>
              <a:t>Touch – measures contact with surface</a:t>
            </a:r>
          </a:p>
          <a:p>
            <a:pPr marL="800100" lvl="1" indent="-342900"/>
            <a:r>
              <a:rPr lang="en-US" dirty="0"/>
              <a:t>Infrared – measures IR remote’s signals</a:t>
            </a:r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751"/>
          <a:stretch/>
        </p:blipFill>
        <p:spPr bwMode="auto">
          <a:xfrm>
            <a:off x="786179" y="4297339"/>
            <a:ext cx="5715070" cy="1504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TOUCH SENSOR?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8171620" cy="499534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Touch Sensor can detect when the sensor’s red button has been pressed or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With this information, you can program an action when the sensor is: </a:t>
            </a:r>
          </a:p>
          <a:p>
            <a:r>
              <a:rPr lang="en-US" b="0" dirty="0"/>
              <a:t>	</a:t>
            </a:r>
            <a:r>
              <a:rPr lang="en-US" dirty="0"/>
              <a:t>Currently Pressed</a:t>
            </a:r>
          </a:p>
          <a:p>
            <a:r>
              <a:rPr lang="en-US" dirty="0"/>
              <a:t>	Currently Released</a:t>
            </a:r>
            <a:endParaRPr lang="en-US" b="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might you use this sensor?</a:t>
            </a:r>
          </a:p>
          <a:p>
            <a:pPr marL="800100" lvl="1" indent="-342900"/>
            <a:r>
              <a:rPr lang="en-US" b="0" dirty="0"/>
              <a:t>Useful for programming “moving until touch sensor is pressed/released”</a:t>
            </a:r>
          </a:p>
          <a:p>
            <a:pPr marL="800100" lvl="1" indent="-342900"/>
            <a:r>
              <a:rPr lang="en-US" b="0" dirty="0"/>
              <a:t>For example, if you put a touch sensor on the front the robot, you can have it stop moving if it runs into something.</a:t>
            </a:r>
          </a:p>
          <a:p>
            <a:pPr marL="800100" lvl="1" indent="-342900"/>
            <a:r>
              <a:rPr lang="en-US" b="0" dirty="0"/>
              <a:t>You can also have your program start or stop when a touch sensor is pressed.</a:t>
            </a:r>
            <a:endParaRPr lang="en-US" dirty="0"/>
          </a:p>
          <a:p>
            <a:endParaRPr lang="en-US" b="0" i="1" dirty="0"/>
          </a:p>
          <a:p>
            <a:r>
              <a:rPr lang="en-US" b="0" i="1" dirty="0"/>
              <a:t>Note that unlike EV3-G, there is no longer a Bumped mode. The equivalent would be to check for both pressed and then released.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Screen Shot 2019-12-21 at 3.2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36" y="2545309"/>
            <a:ext cx="2488959" cy="100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you program with the Touch Sensor?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06" y="2299357"/>
            <a:ext cx="3304309" cy="2468133"/>
          </a:xfrm>
        </p:spPr>
        <p:txBody>
          <a:bodyPr>
            <a:normAutofit/>
          </a:bodyPr>
          <a:lstStyle/>
          <a:p>
            <a:endParaRPr lang="en-US" b="0" u="sng" dirty="0"/>
          </a:p>
          <a:p>
            <a:endParaRPr lang="en-US" b="0" u="sng" dirty="0"/>
          </a:p>
          <a:p>
            <a:endParaRPr lang="en-US" b="0" u="sng" dirty="0"/>
          </a:p>
          <a:p>
            <a:r>
              <a:rPr lang="en-US" b="0" dirty="0"/>
              <a:t>Used to Read Sensor Values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14421" y="2299357"/>
            <a:ext cx="3520613" cy="2848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u="sng" dirty="0"/>
          </a:p>
          <a:p>
            <a:endParaRPr lang="en-US" b="0" u="sng" dirty="0"/>
          </a:p>
          <a:p>
            <a:endParaRPr lang="en-US" b="0" u="sng" dirty="0"/>
          </a:p>
          <a:p>
            <a:pPr marL="274320" lvl="1" indent="0">
              <a:buNone/>
            </a:pPr>
            <a:r>
              <a:rPr lang="en-US" dirty="0"/>
              <a:t>Used to wait for a touch sensor reading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199" y="1357745"/>
            <a:ext cx="81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There are two different touch sensor blocks (found in the Sensors palette). What is the difference?</a:t>
            </a:r>
          </a:p>
        </p:txBody>
      </p:sp>
      <p:pic>
        <p:nvPicPr>
          <p:cNvPr id="14" name="Picture 13" descr="Screen Shot 2019-12-21 at 3.4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433106"/>
            <a:ext cx="8026400" cy="1092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2653" y="4770895"/>
            <a:ext cx="787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first input in both is the port number. Change this to the port (1 to 4) that the touch sensor is connected to. The default port is usually 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21177-6B48-0744-882E-4F6C05AE71E9}"/>
              </a:ext>
            </a:extLst>
          </p:cNvPr>
          <p:cNvSpPr txBox="1"/>
          <p:nvPr/>
        </p:nvSpPr>
        <p:spPr>
          <a:xfrm>
            <a:off x="532653" y="5583830"/>
            <a:ext cx="762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lesson, we will use the “Wait Until” version of the block</a:t>
            </a:r>
          </a:p>
        </p:txBody>
      </p:sp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Moving and Stop Moving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112" y="1887682"/>
            <a:ext cx="4383562" cy="43735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Both are found in the Movement palette.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Start moving will turn on your drive motors at the given steering and speed. The subsequent blocks will run after this block has been initiated.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Stop moving will halt your drive motors no matter what action they are running.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Screen Shot 2019-12-21 at 3.5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0" y="2303898"/>
            <a:ext cx="3747079" cy="709143"/>
          </a:xfrm>
          <a:prstGeom prst="rect">
            <a:avLst/>
          </a:prstGeom>
        </p:spPr>
      </p:pic>
      <p:pic>
        <p:nvPicPr>
          <p:cNvPr id="8" name="Picture 7" descr="Screen Shot 2019-12-21 at 3.54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6" y="3886893"/>
            <a:ext cx="1716099" cy="7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and stop Moving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1" y="1301374"/>
            <a:ext cx="4876800" cy="4855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would happen if you placed a Start Moving block?</a:t>
            </a:r>
          </a:p>
          <a:p>
            <a:r>
              <a:rPr lang="en-US" dirty="0"/>
              <a:t>Would the robot…</a:t>
            </a:r>
          </a:p>
          <a:p>
            <a:r>
              <a:rPr lang="en-US" dirty="0"/>
              <a:t>	1) Move?</a:t>
            </a:r>
          </a:p>
          <a:p>
            <a:r>
              <a:rPr lang="en-US" dirty="0"/>
              <a:t>	2) Move for a little while?</a:t>
            </a:r>
          </a:p>
          <a:p>
            <a:r>
              <a:rPr lang="en-US" dirty="0"/>
              <a:t>	3) Not move at all?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ANS. Move until stopped or the program ends. Note that the program will not end unless you have a Stop Program block.</a:t>
            </a:r>
          </a:p>
          <a:p>
            <a:endParaRPr lang="en-US" dirty="0"/>
          </a:p>
          <a:p>
            <a:r>
              <a:rPr lang="en-US" dirty="0"/>
              <a:t>What does Motor Off do?</a:t>
            </a:r>
          </a:p>
          <a:p>
            <a:r>
              <a:rPr lang="en-US" dirty="0"/>
              <a:t>ANS. Turn off the motors.</a:t>
            </a:r>
          </a:p>
        </p:txBody>
      </p:sp>
      <p:pic>
        <p:nvPicPr>
          <p:cNvPr id="3" name="Picture 2" descr="Screen Shot 2019-12-21 at 3.5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344" y="2298650"/>
            <a:ext cx="3680329" cy="696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3450" y="3862839"/>
            <a:ext cx="3033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this is a different behavior than EV3-G users might be familiar with.</a:t>
            </a:r>
          </a:p>
        </p:txBody>
      </p:sp>
    </p:spTree>
    <p:extLst>
      <p:ext uri="{BB962C8B-B14F-4D97-AF65-F5344CB8AC3E}">
        <p14:creationId xmlns:p14="http://schemas.microsoft.com/office/powerpoint/2010/main" val="107174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/>
              <a:t>Program your robot to move straight until you press the sensor with your hand.</a:t>
            </a:r>
          </a:p>
          <a:p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Hint: </a:t>
            </a:r>
            <a:r>
              <a:rPr lang="en-US" dirty="0"/>
              <a:t>You will combine: Movement and Sensor Blocks</a:t>
            </a:r>
          </a:p>
        </p:txBody>
      </p:sp>
      <p:sp>
        <p:nvSpPr>
          <p:cNvPr id="17" name="Rounded Rectangle 16"/>
          <p:cNvSpPr/>
          <p:nvPr/>
        </p:nvSpPr>
        <p:spPr>
          <a:xfrm rot="5400000">
            <a:off x="775007" y="3859360"/>
            <a:ext cx="732803" cy="1164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5400000">
            <a:off x="1041865" y="4727505"/>
            <a:ext cx="199088" cy="382463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" name="Rounded Rectangle 18"/>
          <p:cNvSpPr/>
          <p:nvPr/>
        </p:nvSpPr>
        <p:spPr>
          <a:xfrm rot="5400000">
            <a:off x="1041865" y="3784597"/>
            <a:ext cx="199088" cy="382463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8591" y="3736712"/>
            <a:ext cx="4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2376" y="4739147"/>
            <a:ext cx="4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62468" y="4407670"/>
            <a:ext cx="8008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creen Shot 2019-12-21 at 3.20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62" y="1989006"/>
            <a:ext cx="3304493" cy="133306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03673" y="4303470"/>
            <a:ext cx="330538" cy="2571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 rot="5400000">
            <a:off x="1706515" y="4358981"/>
            <a:ext cx="160571" cy="136844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8993" y="5756366"/>
            <a:ext cx="777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challenge: modify the program to back up when the touch sensor is pressed (i.e. wait until released)</a:t>
            </a:r>
          </a:p>
        </p:txBody>
      </p:sp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9240" y="1752600"/>
            <a:ext cx="4063434" cy="4373563"/>
          </a:xfrm>
        </p:spPr>
        <p:txBody>
          <a:bodyPr/>
          <a:lstStyle/>
          <a:p>
            <a:r>
              <a:rPr lang="en-US" dirty="0"/>
              <a:t>When the program is run: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moving the motors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 until the touch sensor is pressed (motors are still moving)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Stop motors (touch sensor has been pressed)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End program</a:t>
            </a:r>
          </a:p>
        </p:txBody>
      </p:sp>
      <p:pic>
        <p:nvPicPr>
          <p:cNvPr id="9" name="Picture 8" descr="Screen Shot 2019-12-21 at 4.0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58411"/>
            <a:ext cx="3592896" cy="2624982"/>
          </a:xfrm>
          <a:prstGeom prst="rect">
            <a:avLst/>
          </a:prstGeom>
        </p:spPr>
      </p:pic>
      <p:pic>
        <p:nvPicPr>
          <p:cNvPr id="10" name="Picture 9" descr="Screen Shot 2019-12-21 at 4.20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1" y="4993462"/>
            <a:ext cx="1962135" cy="13095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0544" y="4747596"/>
            <a:ext cx="192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Extra Challenge:</a:t>
            </a:r>
          </a:p>
        </p:txBody>
      </p:sp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6490</TotalTime>
  <Words>1007</Words>
  <Application>Microsoft Macintosh PowerPoint</Application>
  <PresentationFormat>On-screen Show (4:3)</PresentationFormat>
  <Paragraphs>121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Lesson Objectives</vt:lpstr>
      <vt:lpstr>What is a sensor?</vt:lpstr>
      <vt:lpstr>WHAT IS A TOUCH SENSOR? </vt:lpstr>
      <vt:lpstr>HOW Do you program with the Touch Sensor?</vt:lpstr>
      <vt:lpstr>Start Moving and Stop Moving Blocks</vt:lpstr>
      <vt:lpstr>Start and stop Moving</vt:lpstr>
      <vt:lpstr>CHALLENGE 1</vt:lpstr>
      <vt:lpstr>Challenge 1 Solution</vt:lpstr>
      <vt:lpstr>CHALLENGE 2</vt:lpstr>
      <vt:lpstr>Challenge 2 Solution </vt:lpstr>
      <vt:lpstr>DISCUSSION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28</cp:revision>
  <dcterms:created xsi:type="dcterms:W3CDTF">2014-08-07T02:19:13Z</dcterms:created>
  <dcterms:modified xsi:type="dcterms:W3CDTF">2019-12-22T01:43:03Z</dcterms:modified>
</cp:coreProperties>
</file>