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5" r:id="rId3"/>
    <p:sldId id="294" r:id="rId4"/>
    <p:sldId id="297" r:id="rId5"/>
    <p:sldId id="295" r:id="rId6"/>
    <p:sldId id="298" r:id="rId7"/>
    <p:sldId id="296" r:id="rId8"/>
    <p:sldId id="299" r:id="rId9"/>
    <p:sldId id="300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26"/>
  </p:normalViewPr>
  <p:slideViewPr>
    <p:cSldViewPr snapToGrid="0" snapToObjects="1">
      <p:cViewPr varScale="1">
        <p:scale>
          <a:sx n="100" d="100"/>
          <a:sy n="100" d="100"/>
        </p:scale>
        <p:origin x="1161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1-25T05:17:40.99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23 1 13328 0 0,'0'0'288'0'0,"-3"6"64"0"0,-5 1 16 0 0,4 7 16 0 0,0 2-312 0 0,0 1-72 0 0,4-3 0 0 0,0 3 0 0 0,0 0-456 0 0,4 0-112 0 0,0-3-16 0 0,0-4-8 0 0,0 1 400 0 0,0-5 72 0 0,3 4 24 0 0,1-3 0 0 0,4-3-320 0 0,-1 2-64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EV3 brick in the chain is the one connected to the computer, either with USB or Bluetooth.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limit of one pair of movement motors per EV3 is a limitation of the firmware, not the programming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Remember, B = 2 and C = 3. Positive speed goes forward and negative speed goes backward.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8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38AD-3224-E642-BF56-F5FDC2B0CE4B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9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823B-C5C3-3348-857D-1380B98F4D0B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039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163F-D250-C345-AB7B-84E75A4B6D76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668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553A-C7D4-1348-9F3E-713CF0D2859A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F671-7C82-4445-93E0-7C45FBB92E2E}" type="datetime1">
              <a:rPr lang="en-US" smtClean="0"/>
              <a:t>1/25/2020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886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9124-8841-B744-B5C6-AB2045E21DDE}" type="datetime1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2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E90-A949-5F44-A52E-562B5AD34EBF}" type="datetime1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3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3EC4-95DA-1A44-88B2-6A9F0B9BDE8D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412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E1A80AEF-0399-4A4B-B712-0D3CD4E77C2A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673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2099-EDDE-A143-975E-847C4643E6B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54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42AD35E-500E-1A49-BB25-12B2F8E5C5E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EV3 Classroom:</a:t>
            </a:r>
            <a:br>
              <a:rPr lang="en-US" dirty="0"/>
            </a:br>
            <a:r>
              <a:rPr lang="en-US" dirty="0"/>
              <a:t>Daisy-chaining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Lechner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B650751-DF9B-5244-ABAC-AB1C7A99B6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BF44BA-D01F-1F4D-964A-3969DA6655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5" t="7277" r="2818" b="5432"/>
          <a:stretch/>
        </p:blipFill>
        <p:spPr>
          <a:xfrm>
            <a:off x="5294149" y="268395"/>
            <a:ext cx="3603295" cy="13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David Lechner</a:t>
            </a:r>
          </a:p>
          <a:p>
            <a:r>
              <a:rPr lang="en-US" dirty="0"/>
              <a:t>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daisy-chain multiple EV3 bricks using USB cables</a:t>
            </a:r>
          </a:p>
          <a:p>
            <a:r>
              <a:rPr lang="en-US" dirty="0"/>
              <a:t>Learn how to write a program using daisy-chaining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EV3Lessons.com, Last edit 1/25/2020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B6C9372-86A1-4FB0-8784-E1A988D79B85}"/>
              </a:ext>
            </a:extLst>
          </p:cNvPr>
          <p:cNvCxnSpPr>
            <a:cxnSpLocks/>
          </p:cNvCxnSpPr>
          <p:nvPr/>
        </p:nvCxnSpPr>
        <p:spPr>
          <a:xfrm>
            <a:off x="3129904" y="4517339"/>
            <a:ext cx="852556" cy="66261"/>
          </a:xfrm>
          <a:prstGeom prst="curvedConnector5">
            <a:avLst>
              <a:gd name="adj1" fmla="val 584"/>
              <a:gd name="adj2" fmla="val -933736"/>
              <a:gd name="adj3" fmla="val 61010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1698571-84DA-4937-9B53-D910DC8225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42630" y="3302832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7E96FBC0-375F-4C34-B25E-3A0321F66827}"/>
              </a:ext>
            </a:extLst>
          </p:cNvPr>
          <p:cNvCxnSpPr>
            <a:cxnSpLocks/>
            <a:stCxn id="102" idx="1"/>
            <a:endCxn id="103" idx="4"/>
          </p:cNvCxnSpPr>
          <p:nvPr/>
        </p:nvCxnSpPr>
        <p:spPr>
          <a:xfrm>
            <a:off x="4894470" y="3869631"/>
            <a:ext cx="852556" cy="66261"/>
          </a:xfrm>
          <a:prstGeom prst="curvedConnector5">
            <a:avLst>
              <a:gd name="adj1" fmla="val 584"/>
              <a:gd name="adj2" fmla="val -933736"/>
              <a:gd name="adj3" fmla="val 61010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04037E0C-0FB6-4DE3-8CFB-10274BD2B5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989236" y="3874985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D1A1890-AAB1-4DAC-B1AA-28517ED1F72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37431" y="4517339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8B74900-B668-40F4-9F00-3B405040E891}"/>
                  </a:ext>
                </a:extLst>
              </p14:cNvPr>
              <p14:cNvContentPartPr/>
              <p14:nvPr/>
            </p14:nvContentPartPr>
            <p14:xfrm>
              <a:off x="1208734" y="4268419"/>
              <a:ext cx="21240" cy="70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8B74900-B668-40F4-9F00-3B405040E8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4414" y="4264099"/>
                <a:ext cx="29880" cy="7884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F95765D7-A9A2-4087-8F6D-C276898E4C7E}"/>
              </a:ext>
            </a:extLst>
          </p:cNvPr>
          <p:cNvSpPr/>
          <p:nvPr/>
        </p:nvSpPr>
        <p:spPr>
          <a:xfrm>
            <a:off x="3990030" y="3869631"/>
            <a:ext cx="1163939" cy="1742282"/>
          </a:xfrm>
          <a:custGeom>
            <a:avLst/>
            <a:gdLst>
              <a:gd name="connsiteX0" fmla="*/ 0 w 1163939"/>
              <a:gd name="connsiteY0" fmla="*/ 0 h 1736928"/>
              <a:gd name="connsiteX1" fmla="*/ 1163939 w 1163939"/>
              <a:gd name="connsiteY1" fmla="*/ 0 h 1736928"/>
              <a:gd name="connsiteX2" fmla="*/ 1163939 w 1163939"/>
              <a:gd name="connsiteY2" fmla="*/ 1736928 h 1736928"/>
              <a:gd name="connsiteX3" fmla="*/ 0 w 1163939"/>
              <a:gd name="connsiteY3" fmla="*/ 1736928 h 1736928"/>
              <a:gd name="connsiteX4" fmla="*/ 0 w 1163939"/>
              <a:gd name="connsiteY4" fmla="*/ 0 h 1736928"/>
              <a:gd name="connsiteX0" fmla="*/ 0 w 1163939"/>
              <a:gd name="connsiteY0" fmla="*/ 5354 h 1742282"/>
              <a:gd name="connsiteX1" fmla="*/ 904440 w 1163939"/>
              <a:gd name="connsiteY1" fmla="*/ 0 h 1742282"/>
              <a:gd name="connsiteX2" fmla="*/ 1163939 w 1163939"/>
              <a:gd name="connsiteY2" fmla="*/ 5354 h 1742282"/>
              <a:gd name="connsiteX3" fmla="*/ 1163939 w 1163939"/>
              <a:gd name="connsiteY3" fmla="*/ 1742282 h 1742282"/>
              <a:gd name="connsiteX4" fmla="*/ 0 w 1163939"/>
              <a:gd name="connsiteY4" fmla="*/ 1742282 h 1742282"/>
              <a:gd name="connsiteX5" fmla="*/ 0 w 1163939"/>
              <a:gd name="connsiteY5" fmla="*/ 5354 h 174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939" h="1742282">
                <a:moveTo>
                  <a:pt x="0" y="5354"/>
                </a:moveTo>
                <a:lnTo>
                  <a:pt x="904440" y="0"/>
                </a:lnTo>
                <a:lnTo>
                  <a:pt x="1163939" y="5354"/>
                </a:lnTo>
                <a:lnTo>
                  <a:pt x="1163939" y="1742282"/>
                </a:lnTo>
                <a:lnTo>
                  <a:pt x="0" y="1742282"/>
                </a:lnTo>
                <a:lnTo>
                  <a:pt x="0" y="5354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9DDA569-AAE3-41A3-AC70-4F21562D6CCA}"/>
              </a:ext>
            </a:extLst>
          </p:cNvPr>
          <p:cNvSpPr/>
          <p:nvPr/>
        </p:nvSpPr>
        <p:spPr>
          <a:xfrm>
            <a:off x="5747026" y="3302832"/>
            <a:ext cx="1166319" cy="1736928"/>
          </a:xfrm>
          <a:custGeom>
            <a:avLst/>
            <a:gdLst>
              <a:gd name="connsiteX0" fmla="*/ 0 w 1163939"/>
              <a:gd name="connsiteY0" fmla="*/ 0 h 1736928"/>
              <a:gd name="connsiteX1" fmla="*/ 1163939 w 1163939"/>
              <a:gd name="connsiteY1" fmla="*/ 0 h 1736928"/>
              <a:gd name="connsiteX2" fmla="*/ 1163939 w 1163939"/>
              <a:gd name="connsiteY2" fmla="*/ 1736928 h 1736928"/>
              <a:gd name="connsiteX3" fmla="*/ 0 w 1163939"/>
              <a:gd name="connsiteY3" fmla="*/ 1736928 h 1736928"/>
              <a:gd name="connsiteX4" fmla="*/ 0 w 1163939"/>
              <a:gd name="connsiteY4" fmla="*/ 0 h 1736928"/>
              <a:gd name="connsiteX0" fmla="*/ 2380 w 1166319"/>
              <a:gd name="connsiteY0" fmla="*/ 0 h 1736928"/>
              <a:gd name="connsiteX1" fmla="*/ 1166319 w 1166319"/>
              <a:gd name="connsiteY1" fmla="*/ 0 h 1736928"/>
              <a:gd name="connsiteX2" fmla="*/ 1166319 w 1166319"/>
              <a:gd name="connsiteY2" fmla="*/ 1736928 h 1736928"/>
              <a:gd name="connsiteX3" fmla="*/ 2380 w 1166319"/>
              <a:gd name="connsiteY3" fmla="*/ 1736928 h 1736928"/>
              <a:gd name="connsiteX4" fmla="*/ 0 w 1166319"/>
              <a:gd name="connsiteY4" fmla="*/ 633060 h 1736928"/>
              <a:gd name="connsiteX5" fmla="*/ 2380 w 1166319"/>
              <a:gd name="connsiteY5" fmla="*/ 0 h 173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6319" h="1736928">
                <a:moveTo>
                  <a:pt x="2380" y="0"/>
                </a:moveTo>
                <a:lnTo>
                  <a:pt x="1166319" y="0"/>
                </a:lnTo>
                <a:lnTo>
                  <a:pt x="1166319" y="1736928"/>
                </a:lnTo>
                <a:lnTo>
                  <a:pt x="2380" y="1736928"/>
                </a:lnTo>
                <a:cubicBezTo>
                  <a:pt x="1587" y="1368972"/>
                  <a:pt x="793" y="1001016"/>
                  <a:pt x="0" y="633060"/>
                </a:cubicBezTo>
                <a:cubicBezTo>
                  <a:pt x="793" y="422040"/>
                  <a:pt x="1587" y="211020"/>
                  <a:pt x="2380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0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side USB port gets connected to the top USB port on the next EV3 in the chain</a:t>
            </a:r>
          </a:p>
          <a:p>
            <a:r>
              <a:rPr lang="en-US" dirty="0"/>
              <a:t>Make sure to power on the last EV3 in the chain first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2020 EV3Lessons.com, Last edit </a:t>
            </a:r>
            <a:r>
              <a:rPr lang="en-US" dirty="0"/>
              <a:t>1/25/2020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the EV3s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2C983C35-E974-4219-98DA-0DA270CA481D}"/>
              </a:ext>
            </a:extLst>
          </p:cNvPr>
          <p:cNvCxnSpPr>
            <a:cxnSpLocks/>
          </p:cNvCxnSpPr>
          <p:nvPr/>
        </p:nvCxnSpPr>
        <p:spPr>
          <a:xfrm>
            <a:off x="3129904" y="4676351"/>
            <a:ext cx="852556" cy="66261"/>
          </a:xfrm>
          <a:prstGeom prst="curvedConnector5">
            <a:avLst>
              <a:gd name="adj1" fmla="val 584"/>
              <a:gd name="adj2" fmla="val -933736"/>
              <a:gd name="adj3" fmla="val 61010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B75BC21E-302B-433C-B38F-F5ECD470B0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42630" y="3514866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321B634-503D-4904-90B5-AB40B0956E20}"/>
              </a:ext>
            </a:extLst>
          </p:cNvPr>
          <p:cNvCxnSpPr>
            <a:cxnSpLocks/>
          </p:cNvCxnSpPr>
          <p:nvPr/>
        </p:nvCxnSpPr>
        <p:spPr>
          <a:xfrm>
            <a:off x="4894470" y="4121414"/>
            <a:ext cx="852556" cy="66261"/>
          </a:xfrm>
          <a:prstGeom prst="curvedConnector5">
            <a:avLst>
              <a:gd name="adj1" fmla="val 584"/>
              <a:gd name="adj2" fmla="val -933736"/>
              <a:gd name="adj3" fmla="val 61010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2B8240DE-8DC6-4F31-ADE2-80F15ED214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89236" y="4016103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F358B7D-9209-407F-ABC2-664FA7D2758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237431" y="4517339"/>
            <a:ext cx="1163938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101">
            <a:extLst>
              <a:ext uri="{FF2B5EF4-FFF2-40B4-BE49-F238E27FC236}">
                <a16:creationId xmlns:a16="http://schemas.microsoft.com/office/drawing/2014/main" id="{09990EE5-CF08-44B4-8098-AD63A1CB54CD}"/>
              </a:ext>
            </a:extLst>
          </p:cNvPr>
          <p:cNvSpPr/>
          <p:nvPr/>
        </p:nvSpPr>
        <p:spPr>
          <a:xfrm>
            <a:off x="3990030" y="3869631"/>
            <a:ext cx="1163939" cy="1742282"/>
          </a:xfrm>
          <a:custGeom>
            <a:avLst/>
            <a:gdLst>
              <a:gd name="connsiteX0" fmla="*/ 0 w 1163939"/>
              <a:gd name="connsiteY0" fmla="*/ 0 h 1736928"/>
              <a:gd name="connsiteX1" fmla="*/ 1163939 w 1163939"/>
              <a:gd name="connsiteY1" fmla="*/ 0 h 1736928"/>
              <a:gd name="connsiteX2" fmla="*/ 1163939 w 1163939"/>
              <a:gd name="connsiteY2" fmla="*/ 1736928 h 1736928"/>
              <a:gd name="connsiteX3" fmla="*/ 0 w 1163939"/>
              <a:gd name="connsiteY3" fmla="*/ 1736928 h 1736928"/>
              <a:gd name="connsiteX4" fmla="*/ 0 w 1163939"/>
              <a:gd name="connsiteY4" fmla="*/ 0 h 1736928"/>
              <a:gd name="connsiteX0" fmla="*/ 0 w 1163939"/>
              <a:gd name="connsiteY0" fmla="*/ 5354 h 1742282"/>
              <a:gd name="connsiteX1" fmla="*/ 904440 w 1163939"/>
              <a:gd name="connsiteY1" fmla="*/ 0 h 1742282"/>
              <a:gd name="connsiteX2" fmla="*/ 1163939 w 1163939"/>
              <a:gd name="connsiteY2" fmla="*/ 5354 h 1742282"/>
              <a:gd name="connsiteX3" fmla="*/ 1163939 w 1163939"/>
              <a:gd name="connsiteY3" fmla="*/ 1742282 h 1742282"/>
              <a:gd name="connsiteX4" fmla="*/ 0 w 1163939"/>
              <a:gd name="connsiteY4" fmla="*/ 1742282 h 1742282"/>
              <a:gd name="connsiteX5" fmla="*/ 0 w 1163939"/>
              <a:gd name="connsiteY5" fmla="*/ 5354 h 174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939" h="1742282">
                <a:moveTo>
                  <a:pt x="0" y="5354"/>
                </a:moveTo>
                <a:lnTo>
                  <a:pt x="904440" y="0"/>
                </a:lnTo>
                <a:lnTo>
                  <a:pt x="1163939" y="5354"/>
                </a:lnTo>
                <a:lnTo>
                  <a:pt x="1163939" y="1742282"/>
                </a:lnTo>
                <a:lnTo>
                  <a:pt x="0" y="1742282"/>
                </a:lnTo>
                <a:lnTo>
                  <a:pt x="0" y="5354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A85FB5-D012-4540-9F1F-0BF481A78244}"/>
              </a:ext>
            </a:extLst>
          </p:cNvPr>
          <p:cNvSpPr/>
          <p:nvPr/>
        </p:nvSpPr>
        <p:spPr>
          <a:xfrm rot="2331177">
            <a:off x="1240286" y="3784330"/>
            <a:ext cx="1042504" cy="64770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EV3 in the chain has a “layer” number</a:t>
            </a:r>
          </a:p>
          <a:p>
            <a:r>
              <a:rPr lang="en-US" dirty="0"/>
              <a:t>There can be up to 4 layers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2020 EV3Lessons.com, Last edit </a:t>
            </a:r>
            <a:r>
              <a:rPr lang="en-US" dirty="0"/>
              <a:t>1/25/2020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2C983C35-E974-4219-98DA-0DA270CA481D}"/>
              </a:ext>
            </a:extLst>
          </p:cNvPr>
          <p:cNvCxnSpPr>
            <a:cxnSpLocks/>
          </p:cNvCxnSpPr>
          <p:nvPr/>
        </p:nvCxnSpPr>
        <p:spPr>
          <a:xfrm>
            <a:off x="4030811" y="3854687"/>
            <a:ext cx="852556" cy="66261"/>
          </a:xfrm>
          <a:prstGeom prst="curvedConnector5">
            <a:avLst>
              <a:gd name="adj1" fmla="val 584"/>
              <a:gd name="adj2" fmla="val -933736"/>
              <a:gd name="adj3" fmla="val 61010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B75BC21E-302B-433C-B38F-F5ECD470B0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541" y="2729159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321B634-503D-4904-90B5-AB40B0956E20}"/>
              </a:ext>
            </a:extLst>
          </p:cNvPr>
          <p:cNvCxnSpPr>
            <a:cxnSpLocks/>
          </p:cNvCxnSpPr>
          <p:nvPr/>
        </p:nvCxnSpPr>
        <p:spPr>
          <a:xfrm>
            <a:off x="5773381" y="3373696"/>
            <a:ext cx="852556" cy="66261"/>
          </a:xfrm>
          <a:prstGeom prst="curvedConnector5">
            <a:avLst>
              <a:gd name="adj1" fmla="val 584"/>
              <a:gd name="adj2" fmla="val -933736"/>
              <a:gd name="adj3" fmla="val 61010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2B8240DE-8DC6-4F31-ADE2-80F15ED214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79351" y="3207809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101">
            <a:extLst>
              <a:ext uri="{FF2B5EF4-FFF2-40B4-BE49-F238E27FC236}">
                <a16:creationId xmlns:a16="http://schemas.microsoft.com/office/drawing/2014/main" id="{09990EE5-CF08-44B4-8098-AD63A1CB54CD}"/>
              </a:ext>
            </a:extLst>
          </p:cNvPr>
          <p:cNvSpPr/>
          <p:nvPr/>
        </p:nvSpPr>
        <p:spPr>
          <a:xfrm>
            <a:off x="3990030" y="3768028"/>
            <a:ext cx="1163939" cy="1742282"/>
          </a:xfrm>
          <a:custGeom>
            <a:avLst/>
            <a:gdLst>
              <a:gd name="connsiteX0" fmla="*/ 0 w 1163939"/>
              <a:gd name="connsiteY0" fmla="*/ 0 h 1736928"/>
              <a:gd name="connsiteX1" fmla="*/ 1163939 w 1163939"/>
              <a:gd name="connsiteY1" fmla="*/ 0 h 1736928"/>
              <a:gd name="connsiteX2" fmla="*/ 1163939 w 1163939"/>
              <a:gd name="connsiteY2" fmla="*/ 1736928 h 1736928"/>
              <a:gd name="connsiteX3" fmla="*/ 0 w 1163939"/>
              <a:gd name="connsiteY3" fmla="*/ 1736928 h 1736928"/>
              <a:gd name="connsiteX4" fmla="*/ 0 w 1163939"/>
              <a:gd name="connsiteY4" fmla="*/ 0 h 1736928"/>
              <a:gd name="connsiteX0" fmla="*/ 0 w 1163939"/>
              <a:gd name="connsiteY0" fmla="*/ 5354 h 1742282"/>
              <a:gd name="connsiteX1" fmla="*/ 904440 w 1163939"/>
              <a:gd name="connsiteY1" fmla="*/ 0 h 1742282"/>
              <a:gd name="connsiteX2" fmla="*/ 1163939 w 1163939"/>
              <a:gd name="connsiteY2" fmla="*/ 5354 h 1742282"/>
              <a:gd name="connsiteX3" fmla="*/ 1163939 w 1163939"/>
              <a:gd name="connsiteY3" fmla="*/ 1742282 h 1742282"/>
              <a:gd name="connsiteX4" fmla="*/ 0 w 1163939"/>
              <a:gd name="connsiteY4" fmla="*/ 1742282 h 1742282"/>
              <a:gd name="connsiteX5" fmla="*/ 0 w 1163939"/>
              <a:gd name="connsiteY5" fmla="*/ 5354 h 174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939" h="1742282">
                <a:moveTo>
                  <a:pt x="0" y="5354"/>
                </a:moveTo>
                <a:lnTo>
                  <a:pt x="904440" y="0"/>
                </a:lnTo>
                <a:lnTo>
                  <a:pt x="1163939" y="5354"/>
                </a:lnTo>
                <a:lnTo>
                  <a:pt x="1163939" y="1742282"/>
                </a:lnTo>
                <a:lnTo>
                  <a:pt x="0" y="1742282"/>
                </a:lnTo>
                <a:lnTo>
                  <a:pt x="0" y="5354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62B8A71-3DED-419C-8647-A79F7083F0FB}"/>
              </a:ext>
            </a:extLst>
          </p:cNvPr>
          <p:cNvCxnSpPr>
            <a:cxnSpLocks/>
          </p:cNvCxnSpPr>
          <p:nvPr/>
        </p:nvCxnSpPr>
        <p:spPr>
          <a:xfrm>
            <a:off x="2288241" y="4335678"/>
            <a:ext cx="852556" cy="66261"/>
          </a:xfrm>
          <a:prstGeom prst="curvedConnector5">
            <a:avLst>
              <a:gd name="adj1" fmla="val 584"/>
              <a:gd name="adj2" fmla="val -933736"/>
              <a:gd name="adj3" fmla="val 61010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63D03B63-7A69-4E11-8057-1FF87A65804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137162" y="3686459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164B4E2-C98C-4103-A210-F283BDB3E5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94973" y="4165110"/>
            <a:ext cx="1163939" cy="17369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24327F8-E783-4CF9-8051-5126FE8432B4}"/>
              </a:ext>
            </a:extLst>
          </p:cNvPr>
          <p:cNvGrpSpPr/>
          <p:nvPr/>
        </p:nvGrpSpPr>
        <p:grpSpPr>
          <a:xfrm>
            <a:off x="7275558" y="3792787"/>
            <a:ext cx="920854" cy="923330"/>
            <a:chOff x="6864627" y="3432725"/>
            <a:chExt cx="920854" cy="92333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BD135D-34CA-4460-90EB-DB17284442F1}"/>
                </a:ext>
              </a:extLst>
            </p:cNvPr>
            <p:cNvSpPr/>
            <p:nvPr/>
          </p:nvSpPr>
          <p:spPr>
            <a:xfrm>
              <a:off x="6864627" y="3433963"/>
              <a:ext cx="920854" cy="92085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6A669F-D951-460C-A7F4-0A17415A74FE}"/>
                </a:ext>
              </a:extLst>
            </p:cNvPr>
            <p:cNvSpPr/>
            <p:nvPr/>
          </p:nvSpPr>
          <p:spPr>
            <a:xfrm>
              <a:off x="7057192" y="3432725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8403DA-C9CE-4394-BDFE-C1C7B0B97B15}"/>
              </a:ext>
            </a:extLst>
          </p:cNvPr>
          <p:cNvGrpSpPr/>
          <p:nvPr/>
        </p:nvGrpSpPr>
        <p:grpSpPr>
          <a:xfrm>
            <a:off x="5557048" y="4304642"/>
            <a:ext cx="920854" cy="923330"/>
            <a:chOff x="6864627" y="3432725"/>
            <a:chExt cx="920854" cy="92333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2A0C1D8-2CBA-4463-B262-2F1535559925}"/>
                </a:ext>
              </a:extLst>
            </p:cNvPr>
            <p:cNvSpPr/>
            <p:nvPr/>
          </p:nvSpPr>
          <p:spPr>
            <a:xfrm>
              <a:off x="6864627" y="3433963"/>
              <a:ext cx="920854" cy="92085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50018F-A0FC-4AEA-B194-36B0DADADFD7}"/>
                </a:ext>
              </a:extLst>
            </p:cNvPr>
            <p:cNvSpPr/>
            <p:nvPr/>
          </p:nvSpPr>
          <p:spPr>
            <a:xfrm>
              <a:off x="7057192" y="3432725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2</a:t>
              </a:r>
              <a:endPara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34D385-13DE-4117-8C6E-65E4A6CDBEC5}"/>
              </a:ext>
            </a:extLst>
          </p:cNvPr>
          <p:cNvGrpSpPr/>
          <p:nvPr/>
        </p:nvGrpSpPr>
        <p:grpSpPr>
          <a:xfrm>
            <a:off x="3838537" y="4816497"/>
            <a:ext cx="920854" cy="923330"/>
            <a:chOff x="6864627" y="3432725"/>
            <a:chExt cx="920854" cy="92333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9AB1D49-BCD0-49EB-BEB6-37C1DB2918AB}"/>
                </a:ext>
              </a:extLst>
            </p:cNvPr>
            <p:cNvSpPr/>
            <p:nvPr/>
          </p:nvSpPr>
          <p:spPr>
            <a:xfrm>
              <a:off x="6864627" y="3433963"/>
              <a:ext cx="920854" cy="92085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1393DD-3499-46AD-97AC-31C2D22DF286}"/>
                </a:ext>
              </a:extLst>
            </p:cNvPr>
            <p:cNvSpPr/>
            <p:nvPr/>
          </p:nvSpPr>
          <p:spPr>
            <a:xfrm>
              <a:off x="7057192" y="3432725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3</a:t>
              </a:r>
              <a:endPara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AEBD44-21D5-4D61-B8D7-590A63924DD4}"/>
              </a:ext>
            </a:extLst>
          </p:cNvPr>
          <p:cNvGrpSpPr/>
          <p:nvPr/>
        </p:nvGrpSpPr>
        <p:grpSpPr>
          <a:xfrm>
            <a:off x="2120026" y="5328353"/>
            <a:ext cx="920854" cy="923330"/>
            <a:chOff x="6864627" y="3432725"/>
            <a:chExt cx="920854" cy="92333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8B07783-8C11-4065-ABC7-5913B8B13953}"/>
                </a:ext>
              </a:extLst>
            </p:cNvPr>
            <p:cNvSpPr/>
            <p:nvPr/>
          </p:nvSpPr>
          <p:spPr>
            <a:xfrm>
              <a:off x="6864627" y="3433963"/>
              <a:ext cx="920854" cy="92085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E487CE-4CEE-4C2F-BE2C-79C9F7D283BE}"/>
                </a:ext>
              </a:extLst>
            </p:cNvPr>
            <p:cNvSpPr/>
            <p:nvPr/>
          </p:nvSpPr>
          <p:spPr>
            <a:xfrm>
              <a:off x="7057192" y="3432725"/>
              <a:ext cx="53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4</a:t>
              </a:r>
              <a:endPara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0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 lvl="1"/>
            <a:r>
              <a:rPr lang="en-US" dirty="0"/>
              <a:t>In EV3 Classroom there is not a way to select the layer</a:t>
            </a:r>
          </a:p>
          <a:p>
            <a:pPr lvl="1"/>
            <a:r>
              <a:rPr lang="en-US" dirty="0"/>
              <a:t>Use variables with this formula instead</a:t>
            </a:r>
          </a:p>
          <a:p>
            <a:pPr lvl="1"/>
            <a:endParaRPr lang="en-US" sz="4400" dirty="0"/>
          </a:p>
          <a:p>
            <a:pPr lvl="1"/>
            <a:r>
              <a:rPr lang="en-US" dirty="0"/>
              <a:t>The layer and port are both numbers between 1 and 4</a:t>
            </a:r>
          </a:p>
          <a:p>
            <a:pPr lvl="1"/>
            <a:r>
              <a:rPr lang="en-US" dirty="0"/>
              <a:t>For output ports A = 1, B = 2, C = 3, and D =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2020 EV3Lessons.com, Last edit </a:t>
            </a:r>
            <a:r>
              <a:rPr lang="en-US" dirty="0"/>
              <a:t>1/25/2020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layer and the 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FBA26F-86D0-4189-B13F-BDBF037E7DF6}"/>
                  </a:ext>
                </a:extLst>
              </p:cNvPr>
              <p:cNvSpPr txBox="1"/>
              <p:nvPr/>
            </p:nvSpPr>
            <p:spPr>
              <a:xfrm>
                <a:off x="1278835" y="2725533"/>
                <a:ext cx="658633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×100+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𝑝𝑜𝑟𝑡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FBA26F-86D0-4189-B13F-BDBF037E7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835" y="2725533"/>
                <a:ext cx="658633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39DD480-BFE9-4322-8AA1-1A84A181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422" y="4495820"/>
            <a:ext cx="2574544" cy="17428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52FF872-FE38-496B-A786-46A6444F94F5}"/>
              </a:ext>
            </a:extLst>
          </p:cNvPr>
          <p:cNvGrpSpPr/>
          <p:nvPr/>
        </p:nvGrpSpPr>
        <p:grpSpPr>
          <a:xfrm>
            <a:off x="2265799" y="5458568"/>
            <a:ext cx="920854" cy="923330"/>
            <a:chOff x="6864627" y="3432725"/>
            <a:chExt cx="920854" cy="92333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05A84C-DA4F-4442-91E1-B8BA567F9834}"/>
                </a:ext>
              </a:extLst>
            </p:cNvPr>
            <p:cNvSpPr/>
            <p:nvPr/>
          </p:nvSpPr>
          <p:spPr>
            <a:xfrm>
              <a:off x="6864627" y="3433963"/>
              <a:ext cx="920854" cy="92085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7CB44A-8511-4433-BC20-6A0299F69B0F}"/>
                </a:ext>
              </a:extLst>
            </p:cNvPr>
            <p:cNvSpPr/>
            <p:nvPr/>
          </p:nvSpPr>
          <p:spPr>
            <a:xfrm>
              <a:off x="7072420" y="3432725"/>
              <a:ext cx="50526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?</a:t>
              </a:r>
              <a:endPara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B923FDB-6482-44F2-BB86-5672727EE60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595" y="4632261"/>
            <a:ext cx="4269282" cy="12344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3D062A-5699-4E8B-A10C-67C173D303D1}"/>
              </a:ext>
            </a:extLst>
          </p:cNvPr>
          <p:cNvGrpSpPr/>
          <p:nvPr/>
        </p:nvGrpSpPr>
        <p:grpSpPr>
          <a:xfrm>
            <a:off x="7984432" y="5488575"/>
            <a:ext cx="920854" cy="923330"/>
            <a:chOff x="6864627" y="3432725"/>
            <a:chExt cx="920854" cy="9233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66EE77-CBE6-412D-B17A-EF33E2CD0DF4}"/>
                </a:ext>
              </a:extLst>
            </p:cNvPr>
            <p:cNvSpPr/>
            <p:nvPr/>
          </p:nvSpPr>
          <p:spPr>
            <a:xfrm>
              <a:off x="6864627" y="3433963"/>
              <a:ext cx="920854" cy="92085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2D01D5-0226-47F7-AC72-6347A60B7F0E}"/>
                </a:ext>
              </a:extLst>
            </p:cNvPr>
            <p:cNvSpPr/>
            <p:nvPr/>
          </p:nvSpPr>
          <p:spPr>
            <a:xfrm>
              <a:off x="6955400" y="3432725"/>
              <a:ext cx="73930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</a:rPr>
                <a:t>✔</a:t>
              </a:r>
              <a:endPara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7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 lvl="1"/>
            <a:r>
              <a:rPr lang="en-US" dirty="0"/>
              <a:t>For movement blocks only add the layer to the right motor port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Only one pair of motors can be used with the movement blocks per layer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© 2020 EV3Lessons.com, Last edit </a:t>
            </a:r>
            <a:r>
              <a:rPr lang="en-US" dirty="0"/>
              <a:t>1/25/2020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blocks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6E12C2-0A31-4DC7-9648-EB7B07B92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14" y="2521484"/>
            <a:ext cx="4124773" cy="1028133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6723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CFB11-516B-495E-B482-1613D52F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Super-tank has 4 EV3 bricks, 8 motors and 1 infrared sensor</a:t>
            </a:r>
          </a:p>
          <a:p>
            <a:r>
              <a:rPr lang="en-US" dirty="0"/>
              <a:t>All port B motors drive the left tank tread and all port C motors drive the right tank tread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EC6C7D4F-7C2F-4FE6-9DF3-CFF99C600F83}"/>
              </a:ext>
            </a:extLst>
          </p:cNvPr>
          <p:cNvCxnSpPr>
            <a:cxnSpLocks/>
          </p:cNvCxnSpPr>
          <p:nvPr/>
        </p:nvCxnSpPr>
        <p:spPr>
          <a:xfrm flipV="1">
            <a:off x="4717784" y="4416166"/>
            <a:ext cx="938030" cy="585333"/>
          </a:xfrm>
          <a:prstGeom prst="curvedConnector4">
            <a:avLst>
              <a:gd name="adj1" fmla="val 26122"/>
              <a:gd name="adj2" fmla="val 140012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EV3Lessons.com, Last edit 1/25/2020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Super-tank example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D3E3804-728D-408B-AEC5-06752E25244C}"/>
              </a:ext>
            </a:extLst>
          </p:cNvPr>
          <p:cNvCxnSpPr>
            <a:cxnSpLocks/>
          </p:cNvCxnSpPr>
          <p:nvPr/>
        </p:nvCxnSpPr>
        <p:spPr>
          <a:xfrm flipV="1">
            <a:off x="3447967" y="4436892"/>
            <a:ext cx="938030" cy="585333"/>
          </a:xfrm>
          <a:prstGeom prst="curvedConnector4">
            <a:avLst>
              <a:gd name="adj1" fmla="val 26122"/>
              <a:gd name="adj2" fmla="val 140012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6DA771C-E61F-4C74-B881-4B04F4F2A2E4}"/>
              </a:ext>
            </a:extLst>
          </p:cNvPr>
          <p:cNvCxnSpPr>
            <a:cxnSpLocks/>
          </p:cNvCxnSpPr>
          <p:nvPr/>
        </p:nvCxnSpPr>
        <p:spPr>
          <a:xfrm flipV="1">
            <a:off x="2119896" y="4430630"/>
            <a:ext cx="938030" cy="585333"/>
          </a:xfrm>
          <a:prstGeom prst="curvedConnector4">
            <a:avLst>
              <a:gd name="adj1" fmla="val 26122"/>
              <a:gd name="adj2" fmla="val 140012"/>
            </a:avLst>
          </a:prstGeom>
          <a:ln w="508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405A7C83-9165-4A56-B72C-11FEEBF6CE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79" y="4347829"/>
            <a:ext cx="1365249" cy="10239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318BD3C8-8DAB-498C-B03A-98BB53D902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94" y="4379928"/>
            <a:ext cx="1153855" cy="8967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Wi Fi">
            <a:extLst>
              <a:ext uri="{FF2B5EF4-FFF2-40B4-BE49-F238E27FC236}">
                <a16:creationId xmlns:a16="http://schemas.microsoft.com/office/drawing/2014/main" id="{DCC6C418-FB40-4567-91EB-937ACD81B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740764" y="4325668"/>
            <a:ext cx="914400" cy="914400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424AEEC-FC95-441A-B7FF-50F99E298760}"/>
              </a:ext>
            </a:extLst>
          </p:cNvPr>
          <p:cNvSpPr/>
          <p:nvPr/>
        </p:nvSpPr>
        <p:spPr>
          <a:xfrm>
            <a:off x="5187170" y="483250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B2A808D-9C1A-41FF-AFE4-02FAA50E1377}"/>
              </a:ext>
            </a:extLst>
          </p:cNvPr>
          <p:cNvSpPr/>
          <p:nvPr/>
        </p:nvSpPr>
        <p:spPr>
          <a:xfrm>
            <a:off x="3899333" y="483250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E3D9EEA-6A42-4F5A-8BB3-325433CA1555}"/>
              </a:ext>
            </a:extLst>
          </p:cNvPr>
          <p:cNvSpPr/>
          <p:nvPr/>
        </p:nvSpPr>
        <p:spPr>
          <a:xfrm>
            <a:off x="2611497" y="483250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BB9C40C-45BA-4137-B5D8-097D0397C95E}"/>
              </a:ext>
            </a:extLst>
          </p:cNvPr>
          <p:cNvSpPr/>
          <p:nvPr/>
        </p:nvSpPr>
        <p:spPr>
          <a:xfrm>
            <a:off x="1323661" y="483250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D05DF6-6FC1-4F78-843B-2100E6E571C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44" y="534594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3B9A0389-631F-4D47-931D-82A22AF15CF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65" y="534594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A549699-7855-4F9F-AF73-2369B6A730D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86" y="534594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BBFD2B23-72D5-41CD-958E-7DC7A0087D9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08" y="534594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76B7BE-6957-4586-AB89-883FB63214B6}"/>
              </a:ext>
            </a:extLst>
          </p:cNvPr>
          <p:cNvSpPr/>
          <p:nvPr/>
        </p:nvSpPr>
        <p:spPr>
          <a:xfrm flipV="1">
            <a:off x="5192087" y="386894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CA50B90-09CC-4928-9226-DECA8073AA5F}"/>
              </a:ext>
            </a:extLst>
          </p:cNvPr>
          <p:cNvSpPr/>
          <p:nvPr/>
        </p:nvSpPr>
        <p:spPr>
          <a:xfrm flipV="1">
            <a:off x="3904250" y="386894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0F560B9-C75F-4706-AF03-F899EB80B00D}"/>
              </a:ext>
            </a:extLst>
          </p:cNvPr>
          <p:cNvSpPr/>
          <p:nvPr/>
        </p:nvSpPr>
        <p:spPr>
          <a:xfrm flipV="1">
            <a:off x="2616414" y="386894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E059083-44B8-45F2-B029-E1F43E24A4C9}"/>
              </a:ext>
            </a:extLst>
          </p:cNvPr>
          <p:cNvSpPr/>
          <p:nvPr/>
        </p:nvSpPr>
        <p:spPr>
          <a:xfrm flipV="1">
            <a:off x="1328578" y="3868946"/>
            <a:ext cx="993163" cy="841080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163" h="841080">
                <a:moveTo>
                  <a:pt x="368056" y="840657"/>
                </a:moveTo>
                <a:cubicBezTo>
                  <a:pt x="42772" y="850489"/>
                  <a:pt x="-36706" y="687438"/>
                  <a:pt x="14095" y="540774"/>
                </a:cubicBezTo>
                <a:cubicBezTo>
                  <a:pt x="64896" y="394110"/>
                  <a:pt x="783469" y="434257"/>
                  <a:pt x="908830" y="344128"/>
                </a:cubicBezTo>
                <a:cubicBezTo>
                  <a:pt x="1034191" y="253999"/>
                  <a:pt x="1044843" y="68007"/>
                  <a:pt x="766262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0FB65049-6BFE-4683-B3EA-6D0375461F1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44" y="354812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553542D0-FB0A-4CAE-B097-D2D39E9B78F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65" y="354812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CCA6CE33-44EE-430C-8FEA-DA6973E0B57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86" y="354812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D3ADDA0C-E755-4E72-9F2C-E96695804D8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908" y="3548122"/>
            <a:ext cx="917559" cy="6881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822080E-2782-4C6B-B938-86CF3ABF4F27}"/>
              </a:ext>
            </a:extLst>
          </p:cNvPr>
          <p:cNvSpPr/>
          <p:nvPr/>
        </p:nvSpPr>
        <p:spPr>
          <a:xfrm flipV="1">
            <a:off x="4881600" y="4774674"/>
            <a:ext cx="1466640" cy="686451"/>
          </a:xfrm>
          <a:custGeom>
            <a:avLst/>
            <a:gdLst>
              <a:gd name="connsiteX0" fmla="*/ 352961 w 1151274"/>
              <a:gd name="connsiteY0" fmla="*/ 929148 h 929148"/>
              <a:gd name="connsiteX1" fmla="*/ 38329 w 1151274"/>
              <a:gd name="connsiteY1" fmla="*/ 589936 h 929148"/>
              <a:gd name="connsiteX2" fmla="*/ 1129709 w 1151274"/>
              <a:gd name="connsiteY2" fmla="*/ 545690 h 929148"/>
              <a:gd name="connsiteX3" fmla="*/ 805245 w 1151274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67595"/>
              <a:gd name="connsiteY0" fmla="*/ 929148 h 929148"/>
              <a:gd name="connsiteX1" fmla="*/ 34532 w 1067595"/>
              <a:gd name="connsiteY1" fmla="*/ 589936 h 929148"/>
              <a:gd name="connsiteX2" fmla="*/ 1066918 w 1067595"/>
              <a:gd name="connsiteY2" fmla="*/ 329380 h 929148"/>
              <a:gd name="connsiteX3" fmla="*/ 801448 w 106759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0985"/>
              <a:gd name="connsiteY0" fmla="*/ 929148 h 929148"/>
              <a:gd name="connsiteX1" fmla="*/ 34532 w 1090985"/>
              <a:gd name="connsiteY1" fmla="*/ 589936 h 929148"/>
              <a:gd name="connsiteX2" fmla="*/ 1066918 w 1090985"/>
              <a:gd name="connsiteY2" fmla="*/ 329380 h 929148"/>
              <a:gd name="connsiteX3" fmla="*/ 801448 w 1090985"/>
              <a:gd name="connsiteY3" fmla="*/ 0 h 929148"/>
              <a:gd name="connsiteX0" fmla="*/ 349164 w 1094007"/>
              <a:gd name="connsiteY0" fmla="*/ 943896 h 943896"/>
              <a:gd name="connsiteX1" fmla="*/ 34532 w 1094007"/>
              <a:gd name="connsiteY1" fmla="*/ 604684 h 943896"/>
              <a:gd name="connsiteX2" fmla="*/ 1066918 w 1094007"/>
              <a:gd name="connsiteY2" fmla="*/ 344128 h 943896"/>
              <a:gd name="connsiteX3" fmla="*/ 830945 w 1094007"/>
              <a:gd name="connsiteY3" fmla="*/ 0 h 943896"/>
              <a:gd name="connsiteX0" fmla="*/ 349164 w 1130087"/>
              <a:gd name="connsiteY0" fmla="*/ 1145457 h 1145457"/>
              <a:gd name="connsiteX1" fmla="*/ 34532 w 1130087"/>
              <a:gd name="connsiteY1" fmla="*/ 806245 h 1145457"/>
              <a:gd name="connsiteX2" fmla="*/ 1066918 w 1130087"/>
              <a:gd name="connsiteY2" fmla="*/ 545689 h 1145457"/>
              <a:gd name="connsiteX3" fmla="*/ 1042338 w 1130087"/>
              <a:gd name="connsiteY3" fmla="*/ 0 h 1145457"/>
              <a:gd name="connsiteX0" fmla="*/ 349164 w 1126927"/>
              <a:gd name="connsiteY0" fmla="*/ 1145457 h 1145457"/>
              <a:gd name="connsiteX1" fmla="*/ 34532 w 1126927"/>
              <a:gd name="connsiteY1" fmla="*/ 806245 h 1145457"/>
              <a:gd name="connsiteX2" fmla="*/ 1066918 w 1126927"/>
              <a:gd name="connsiteY2" fmla="*/ 545689 h 1145457"/>
              <a:gd name="connsiteX3" fmla="*/ 1042338 w 1126927"/>
              <a:gd name="connsiteY3" fmla="*/ 0 h 1145457"/>
              <a:gd name="connsiteX0" fmla="*/ 349164 w 1100433"/>
              <a:gd name="connsiteY0" fmla="*/ 919315 h 919315"/>
              <a:gd name="connsiteX1" fmla="*/ 34532 w 1100433"/>
              <a:gd name="connsiteY1" fmla="*/ 580103 h 919315"/>
              <a:gd name="connsiteX2" fmla="*/ 1066918 w 1100433"/>
              <a:gd name="connsiteY2" fmla="*/ 319547 h 919315"/>
              <a:gd name="connsiteX3" fmla="*/ 894854 w 1100433"/>
              <a:gd name="connsiteY3" fmla="*/ 0 h 919315"/>
              <a:gd name="connsiteX0" fmla="*/ 349164 w 1270323"/>
              <a:gd name="connsiteY0" fmla="*/ 920532 h 920532"/>
              <a:gd name="connsiteX1" fmla="*/ 34532 w 1270323"/>
              <a:gd name="connsiteY1" fmla="*/ 581320 h 920532"/>
              <a:gd name="connsiteX2" fmla="*/ 1066918 w 1270323"/>
              <a:gd name="connsiteY2" fmla="*/ 320764 h 920532"/>
              <a:gd name="connsiteX3" fmla="*/ 894854 w 1270323"/>
              <a:gd name="connsiteY3" fmla="*/ 1217 h 920532"/>
              <a:gd name="connsiteX0" fmla="*/ 349164 w 1207843"/>
              <a:gd name="connsiteY0" fmla="*/ 881381 h 881381"/>
              <a:gd name="connsiteX1" fmla="*/ 34532 w 1207843"/>
              <a:gd name="connsiteY1" fmla="*/ 542169 h 881381"/>
              <a:gd name="connsiteX2" fmla="*/ 1066918 w 1207843"/>
              <a:gd name="connsiteY2" fmla="*/ 281613 h 881381"/>
              <a:gd name="connsiteX3" fmla="*/ 786699 w 1207843"/>
              <a:gd name="connsiteY3" fmla="*/ 1395 h 881381"/>
              <a:gd name="connsiteX0" fmla="*/ 349164 w 1115295"/>
              <a:gd name="connsiteY0" fmla="*/ 879986 h 879986"/>
              <a:gd name="connsiteX1" fmla="*/ 34532 w 1115295"/>
              <a:gd name="connsiteY1" fmla="*/ 540774 h 879986"/>
              <a:gd name="connsiteX2" fmla="*/ 1066918 w 1115295"/>
              <a:gd name="connsiteY2" fmla="*/ 280218 h 879986"/>
              <a:gd name="connsiteX3" fmla="*/ 786699 w 1115295"/>
              <a:gd name="connsiteY3" fmla="*/ 0 h 879986"/>
              <a:gd name="connsiteX0" fmla="*/ 340535 w 1004971"/>
              <a:gd name="connsiteY0" fmla="*/ 879986 h 879986"/>
              <a:gd name="connsiteX1" fmla="*/ 25903 w 1004971"/>
              <a:gd name="connsiteY1" fmla="*/ 540774 h 879986"/>
              <a:gd name="connsiteX2" fmla="*/ 920638 w 1004971"/>
              <a:gd name="connsiteY2" fmla="*/ 344128 h 879986"/>
              <a:gd name="connsiteX3" fmla="*/ 778070 w 1004971"/>
              <a:gd name="connsiteY3" fmla="*/ 0 h 879986"/>
              <a:gd name="connsiteX0" fmla="*/ 314674 w 979110"/>
              <a:gd name="connsiteY0" fmla="*/ 879986 h 879986"/>
              <a:gd name="connsiteX1" fmla="*/ 42 w 979110"/>
              <a:gd name="connsiteY1" fmla="*/ 540774 h 879986"/>
              <a:gd name="connsiteX2" fmla="*/ 894777 w 979110"/>
              <a:gd name="connsiteY2" fmla="*/ 344128 h 879986"/>
              <a:gd name="connsiteX3" fmla="*/ 752209 w 979110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14757 w 979193"/>
              <a:gd name="connsiteY0" fmla="*/ 879986 h 879986"/>
              <a:gd name="connsiteX1" fmla="*/ 125 w 979193"/>
              <a:gd name="connsiteY1" fmla="*/ 540774 h 879986"/>
              <a:gd name="connsiteX2" fmla="*/ 894860 w 979193"/>
              <a:gd name="connsiteY2" fmla="*/ 344128 h 879986"/>
              <a:gd name="connsiteX3" fmla="*/ 752292 w 979193"/>
              <a:gd name="connsiteY3" fmla="*/ 0 h 879986"/>
              <a:gd name="connsiteX0" fmla="*/ 375822 w 1000929"/>
              <a:gd name="connsiteY0" fmla="*/ 840657 h 840657"/>
              <a:gd name="connsiteX1" fmla="*/ 21861 w 1000929"/>
              <a:gd name="connsiteY1" fmla="*/ 540774 h 840657"/>
              <a:gd name="connsiteX2" fmla="*/ 916596 w 1000929"/>
              <a:gd name="connsiteY2" fmla="*/ 344128 h 840657"/>
              <a:gd name="connsiteX3" fmla="*/ 774028 w 1000929"/>
              <a:gd name="connsiteY3" fmla="*/ 0 h 840657"/>
              <a:gd name="connsiteX0" fmla="*/ 383145 w 1008252"/>
              <a:gd name="connsiteY0" fmla="*/ 840657 h 840966"/>
              <a:gd name="connsiteX1" fmla="*/ 29184 w 1008252"/>
              <a:gd name="connsiteY1" fmla="*/ 540774 h 840966"/>
              <a:gd name="connsiteX2" fmla="*/ 923919 w 1008252"/>
              <a:gd name="connsiteY2" fmla="*/ 344128 h 840966"/>
              <a:gd name="connsiteX3" fmla="*/ 781351 w 1008252"/>
              <a:gd name="connsiteY3" fmla="*/ 0 h 840966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54026 w 979133"/>
              <a:gd name="connsiteY0" fmla="*/ 840657 h 841080"/>
              <a:gd name="connsiteX1" fmla="*/ 65 w 979133"/>
              <a:gd name="connsiteY1" fmla="*/ 540774 h 841080"/>
              <a:gd name="connsiteX2" fmla="*/ 894800 w 979133"/>
              <a:gd name="connsiteY2" fmla="*/ 344128 h 841080"/>
              <a:gd name="connsiteX3" fmla="*/ 752232 w 979133"/>
              <a:gd name="connsiteY3" fmla="*/ 0 h 841080"/>
              <a:gd name="connsiteX0" fmla="*/ 368056 w 993163"/>
              <a:gd name="connsiteY0" fmla="*/ 840657 h 841080"/>
              <a:gd name="connsiteX1" fmla="*/ 14095 w 993163"/>
              <a:gd name="connsiteY1" fmla="*/ 540774 h 841080"/>
              <a:gd name="connsiteX2" fmla="*/ 908830 w 993163"/>
              <a:gd name="connsiteY2" fmla="*/ 344128 h 841080"/>
              <a:gd name="connsiteX3" fmla="*/ 766262 w 993163"/>
              <a:gd name="connsiteY3" fmla="*/ 0 h 841080"/>
              <a:gd name="connsiteX0" fmla="*/ 176009 w 780421"/>
              <a:gd name="connsiteY0" fmla="*/ 840657 h 840986"/>
              <a:gd name="connsiteX1" fmla="*/ 117016 w 780421"/>
              <a:gd name="connsiteY1" fmla="*/ 491612 h 840986"/>
              <a:gd name="connsiteX2" fmla="*/ 716783 w 780421"/>
              <a:gd name="connsiteY2" fmla="*/ 344128 h 840986"/>
              <a:gd name="connsiteX3" fmla="*/ 574215 w 780421"/>
              <a:gd name="connsiteY3" fmla="*/ 0 h 840986"/>
              <a:gd name="connsiteX0" fmla="*/ 234077 w 847045"/>
              <a:gd name="connsiteY0" fmla="*/ 840657 h 841002"/>
              <a:gd name="connsiteX1" fmla="*/ 52180 w 847045"/>
              <a:gd name="connsiteY1" fmla="*/ 501444 h 841002"/>
              <a:gd name="connsiteX2" fmla="*/ 774851 w 847045"/>
              <a:gd name="connsiteY2" fmla="*/ 344128 h 841002"/>
              <a:gd name="connsiteX3" fmla="*/ 632283 w 847045"/>
              <a:gd name="connsiteY3" fmla="*/ 0 h 841002"/>
              <a:gd name="connsiteX0" fmla="*/ 278105 w 1218981"/>
              <a:gd name="connsiteY0" fmla="*/ 840657 h 840908"/>
              <a:gd name="connsiteX1" fmla="*/ 96208 w 1218981"/>
              <a:gd name="connsiteY1" fmla="*/ 501444 h 840908"/>
              <a:gd name="connsiteX2" fmla="*/ 1202337 w 1218981"/>
              <a:gd name="connsiteY2" fmla="*/ 437535 h 840908"/>
              <a:gd name="connsiteX3" fmla="*/ 676311 w 1218981"/>
              <a:gd name="connsiteY3" fmla="*/ 0 h 840908"/>
              <a:gd name="connsiteX0" fmla="*/ 278105 w 1572933"/>
              <a:gd name="connsiteY0" fmla="*/ 441418 h 643607"/>
              <a:gd name="connsiteX1" fmla="*/ 96208 w 1572933"/>
              <a:gd name="connsiteY1" fmla="*/ 102205 h 643607"/>
              <a:gd name="connsiteX2" fmla="*/ 1202337 w 1572933"/>
              <a:gd name="connsiteY2" fmla="*/ 38296 h 643607"/>
              <a:gd name="connsiteX3" fmla="*/ 1462892 w 1572933"/>
              <a:gd name="connsiteY3" fmla="*/ 638064 h 643607"/>
              <a:gd name="connsiteX0" fmla="*/ 278105 w 1462892"/>
              <a:gd name="connsiteY0" fmla="*/ 441418 h 638064"/>
              <a:gd name="connsiteX1" fmla="*/ 96208 w 1462892"/>
              <a:gd name="connsiteY1" fmla="*/ 102205 h 638064"/>
              <a:gd name="connsiteX2" fmla="*/ 1202337 w 1462892"/>
              <a:gd name="connsiteY2" fmla="*/ 38296 h 638064"/>
              <a:gd name="connsiteX3" fmla="*/ 1462892 w 1462892"/>
              <a:gd name="connsiteY3" fmla="*/ 638064 h 638064"/>
              <a:gd name="connsiteX0" fmla="*/ 278105 w 1462892"/>
              <a:gd name="connsiteY0" fmla="*/ 441418 h 638064"/>
              <a:gd name="connsiteX1" fmla="*/ 96208 w 1462892"/>
              <a:gd name="connsiteY1" fmla="*/ 102205 h 638064"/>
              <a:gd name="connsiteX2" fmla="*/ 1202337 w 1462892"/>
              <a:gd name="connsiteY2" fmla="*/ 38296 h 638064"/>
              <a:gd name="connsiteX3" fmla="*/ 1462892 w 1462892"/>
              <a:gd name="connsiteY3" fmla="*/ 638064 h 638064"/>
              <a:gd name="connsiteX0" fmla="*/ 297709 w 1562383"/>
              <a:gd name="connsiteY0" fmla="*/ 414831 h 611477"/>
              <a:gd name="connsiteX1" fmla="*/ 115812 w 1562383"/>
              <a:gd name="connsiteY1" fmla="*/ 75618 h 611477"/>
              <a:gd name="connsiteX2" fmla="*/ 1492329 w 1562383"/>
              <a:gd name="connsiteY2" fmla="*/ 46122 h 611477"/>
              <a:gd name="connsiteX3" fmla="*/ 1482496 w 1562383"/>
              <a:gd name="connsiteY3" fmla="*/ 611477 h 611477"/>
              <a:gd name="connsiteX0" fmla="*/ 212191 w 1466640"/>
              <a:gd name="connsiteY0" fmla="*/ 489805 h 686451"/>
              <a:gd name="connsiteX1" fmla="*/ 182694 w 1466640"/>
              <a:gd name="connsiteY1" fmla="*/ 27688 h 686451"/>
              <a:gd name="connsiteX2" fmla="*/ 1406811 w 1466640"/>
              <a:gd name="connsiteY2" fmla="*/ 121096 h 686451"/>
              <a:gd name="connsiteX3" fmla="*/ 1396978 w 1466640"/>
              <a:gd name="connsiteY3" fmla="*/ 686451 h 68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6640" h="686451">
                <a:moveTo>
                  <a:pt x="212191" y="489805"/>
                </a:moveTo>
                <a:cubicBezTo>
                  <a:pt x="-113093" y="499637"/>
                  <a:pt x="-16409" y="89139"/>
                  <a:pt x="182694" y="27688"/>
                </a:cubicBezTo>
                <a:cubicBezTo>
                  <a:pt x="381797" y="-33763"/>
                  <a:pt x="1204430" y="11302"/>
                  <a:pt x="1406811" y="121096"/>
                </a:cubicBezTo>
                <a:cubicBezTo>
                  <a:pt x="1609192" y="230890"/>
                  <a:pt x="1218358" y="680715"/>
                  <a:pt x="1396978" y="68645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30C9FCD-00D9-453D-AFAC-DA34770233F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>
            <a:off x="3915000" y="4298190"/>
            <a:ext cx="650894" cy="9713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72CC6AA-E0EB-4049-9A1C-E87D2E74942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>
            <a:off x="2636861" y="4298190"/>
            <a:ext cx="650894" cy="9713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65D2C46-6204-4106-87D9-22E861B9DBA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>
            <a:off x="1301085" y="4298190"/>
            <a:ext cx="650894" cy="9713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1E896EA-AC1F-4753-A7B6-1E9246AEC13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 rot="5400000">
            <a:off x="5184458" y="4315195"/>
            <a:ext cx="650894" cy="9373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6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CFB11-516B-495E-B482-1613D52F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600200"/>
            <a:ext cx="8574087" cy="4525964"/>
          </a:xfrm>
        </p:spPr>
        <p:txBody>
          <a:bodyPr/>
          <a:lstStyle/>
          <a:p>
            <a:r>
              <a:rPr lang="en-US" dirty="0"/>
              <a:t>The left buttons on the remote control the left motors connected to port B on each EV3 and the right buttons control the right motors connected to port C on each EV3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EV3Lessons.com, Last edit 1/25/2020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Super-tank example</a:t>
            </a:r>
          </a:p>
        </p:txBody>
      </p:sp>
      <p:pic>
        <p:nvPicPr>
          <p:cNvPr id="1026" name="Picture 2" descr="when beacon 1 top right button pressed &#10;start all port &#10;when beacon 1 • top left button pressed • &#10;motors at • % speed &#10;4 • when beacon 1 • bottom left button pressed • &#10;start all port &#10;motors at &#10;4 when beacon &#10;stop all port &#10;% speed &#10;no left buttons pressed • &#10;start all port &#10;start all port &#10;stop all port &#10;motors at &#10;when beacon &#10;motors at &#10;when beacon &#10;% speed &#10;1 • bottom right button pressed • &#10;. % speed &#10;1 • I no right buttons pressed • ">
            <a:extLst>
              <a:ext uri="{FF2B5EF4-FFF2-40B4-BE49-F238E27FC236}">
                <a16:creationId xmlns:a16="http://schemas.microsoft.com/office/drawing/2014/main" id="{DDED6280-88B6-45A6-A8E0-0E4E0BE39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57" y="2795588"/>
            <a:ext cx="8132886" cy="364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70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CFB11-516B-495E-B482-1613D52F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600200"/>
            <a:ext cx="8574087" cy="4525964"/>
          </a:xfrm>
        </p:spPr>
        <p:txBody>
          <a:bodyPr/>
          <a:lstStyle/>
          <a:p>
            <a:r>
              <a:rPr lang="en-US" dirty="0"/>
              <a:t>The repeat loop tells the motor on each of the 4 layers to start or stop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EV3Lessons.com, Last edit 1/25/2020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Super-tank example</a:t>
            </a:r>
          </a:p>
        </p:txBody>
      </p:sp>
      <p:pic>
        <p:nvPicPr>
          <p:cNvPr id="2050" name="Picture 2" descr="motors &#10;define start all port port &#10;o &#10;set layer. to &#10;repeat &#10;motors at &#10;speed &#10;% speed &#10;+ port &#10;define stop all port port &#10;o &#10;set layer • to &#10;set layer plus port • to layer &#10;layer plus port stop motor &#10;change layer • by O &#10;100 &#10;set layer plus port to layer &#10;layer plusport start motor at &#10;o &#10;change layer • by &#10;speed % speed ">
            <a:extLst>
              <a:ext uri="{FF2B5EF4-FFF2-40B4-BE49-F238E27FC236}">
                <a16:creationId xmlns:a16="http://schemas.microsoft.com/office/drawing/2014/main" id="{625ECBDF-DA59-4A8F-B105-9F51881F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1" y="2704342"/>
            <a:ext cx="8291839" cy="342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2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V3ClassroomTemplate.potx" id="{1B25710B-F6BE-4D42-A726-F5F725F3237F}" vid="{7F96FE26-6AAE-404E-9374-02861B5813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EV3ClassroomTemplate</Template>
  <TotalTime>1209</TotalTime>
  <Words>463</Words>
  <Application>Microsoft Office PowerPoint</Application>
  <PresentationFormat>On-screen Show (4:3)</PresentationFormat>
  <Paragraphs>60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Helvetica Neue</vt:lpstr>
      <vt:lpstr>Segoe UI Symbol</vt:lpstr>
      <vt:lpstr>Wingdings</vt:lpstr>
      <vt:lpstr>advanced</vt:lpstr>
      <vt:lpstr>EV3 Classroom: Daisy-chaining</vt:lpstr>
      <vt:lpstr>Lesson Objectives</vt:lpstr>
      <vt:lpstr>Connecting the EV3s</vt:lpstr>
      <vt:lpstr>Layers</vt:lpstr>
      <vt:lpstr>Selecting the layer and the port</vt:lpstr>
      <vt:lpstr>Movement blocks</vt:lpstr>
      <vt:lpstr>Super-tank example</vt:lpstr>
      <vt:lpstr>Super-tank example</vt:lpstr>
      <vt:lpstr>Super-tank example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EV3 Classroom: Daisy-chaining</dc:title>
  <dc:creator>David Lechner</dc:creator>
  <cp:lastModifiedBy>David Lechner</cp:lastModifiedBy>
  <cp:revision>32</cp:revision>
  <cp:lastPrinted>2015-11-15T16:45:50Z</cp:lastPrinted>
  <dcterms:created xsi:type="dcterms:W3CDTF">2020-01-25T01:21:33Z</dcterms:created>
  <dcterms:modified xsi:type="dcterms:W3CDTF">2020-01-25T21:36:41Z</dcterms:modified>
</cp:coreProperties>
</file>