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380" r:id="rId3"/>
    <p:sldId id="357" r:id="rId4"/>
    <p:sldId id="341" r:id="rId5"/>
    <p:sldId id="342" r:id="rId6"/>
    <p:sldId id="339" r:id="rId7"/>
    <p:sldId id="343" r:id="rId8"/>
    <p:sldId id="382" r:id="rId9"/>
    <p:sldId id="387" r:id="rId10"/>
    <p:sldId id="388" r:id="rId11"/>
    <p:sldId id="389" r:id="rId12"/>
    <p:sldId id="390" r:id="rId13"/>
    <p:sldId id="384" r:id="rId14"/>
    <p:sldId id="35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6190" autoAdjust="0"/>
  </p:normalViewPr>
  <p:slideViewPr>
    <p:cSldViewPr snapToGrid="0" snapToObjects="1">
      <p:cViewPr varScale="1">
        <p:scale>
          <a:sx n="146" d="100"/>
          <a:sy n="146" d="100"/>
        </p:scale>
        <p:origin x="159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20E-57E3-AD42-96B9-8FE87D9E320F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D88F-F7BA-9545-833A-4D273DF59680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D15-6FCC-DE40-AF8B-8DB41482EBE1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352E-0E20-7C40-96DA-9159F759587E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F97F66-B696-E348-8DCC-7CF96AFBB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D6F9-FC5B-6E46-AF84-A94360E717EF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93F2-111D-9440-94DC-C95E276C9871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5680-88B6-394D-9AF5-D866AC5CE244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6D07-4A28-5A4B-8157-B270CB09CC99}" type="datetime1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46D6-A3F3-E246-BDB1-93E9E1E15F19}" type="datetime1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481D-5FFA-8944-A5EC-6C2BE21186EC}" type="datetime1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747B6F8-48AF-C44E-9AD7-0B8B50B98EAB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3D19-0D70-664A-AC36-2FBF0AE86AB7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32C-D1FC-9340-BF50-5446FF6F4B32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3CF0-BA06-5F42-9ADE-994F193E8A9E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4B6-CDDC-EB4A-B3B6-EE2050FCA1E4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BB7-E039-3740-89B1-ACD9AA632F73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4C5D-FB3A-644F-9248-43148AD88399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6692-F73E-0A4D-9D74-E7A345F3FB6A}" type="datetime1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5153-D72C-2B40-B408-C81E428F0F20}" type="datetime1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0786-6E80-F846-9A86-2C5CE771ACF8}" type="datetime1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8A146C-7140-2046-9D6C-B918773F1B8F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3EFF-2A7E-0E45-8FB9-D33E340902A2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8266C2-7DC8-8C40-982C-0285DF847152}" type="datetime1">
              <a:rPr lang="en-US" smtClean="0"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A019A8-3E37-8E45-B9C9-97C88693FAD6}" type="datetime1">
              <a:rPr lang="en-US" smtClean="0"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8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72" y="3346315"/>
            <a:ext cx="6180083" cy="507990"/>
          </a:xfrm>
        </p:spPr>
        <p:txBody>
          <a:bodyPr>
            <a:normAutofit/>
          </a:bodyPr>
          <a:lstStyle/>
          <a:p>
            <a:r>
              <a:rPr lang="en-US" dirty="0"/>
              <a:t>Introduction to MY BLOCKs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73A574C-9524-BC41-A52C-F5DE5884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5681F9-ABB6-0244-9EE6-9B9E70EE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118" y="3429000"/>
            <a:ext cx="5835882" cy="14323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1964-C6F0-A842-BB77-0CFE99F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1F9-8230-D849-85D3-FCCB9C94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3DA0BB-B532-9B42-BC22-4D0DDFE5EE20}"/>
              </a:ext>
            </a:extLst>
          </p:cNvPr>
          <p:cNvGrpSpPr/>
          <p:nvPr/>
        </p:nvGrpSpPr>
        <p:grpSpPr>
          <a:xfrm>
            <a:off x="3308118" y="1651762"/>
            <a:ext cx="5264875" cy="1432356"/>
            <a:chOff x="399325" y="1752477"/>
            <a:chExt cx="6908800" cy="187960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E7804B7-F068-5843-8AE9-77DBE69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325" y="1752477"/>
              <a:ext cx="6908800" cy="18796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D42F7-E7F8-0B42-A747-EDAC6BF31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65814" y="2547257"/>
              <a:ext cx="1518557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0A845A-66B2-7A46-955F-CEC1CA53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409" y="2509300"/>
              <a:ext cx="1240790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19">
            <a:extLst>
              <a:ext uri="{FF2B5EF4-FFF2-40B4-BE49-F238E27FC236}">
                <a16:creationId xmlns:a16="http://schemas.microsoft.com/office/drawing/2014/main" id="{D542A215-082F-C34F-B6A6-F7B25C2D3B97}"/>
              </a:ext>
            </a:extLst>
          </p:cNvPr>
          <p:cNvSpPr txBox="1">
            <a:spLocks/>
          </p:cNvSpPr>
          <p:nvPr/>
        </p:nvSpPr>
        <p:spPr>
          <a:xfrm>
            <a:off x="329882" y="1484555"/>
            <a:ext cx="2978236" cy="455940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the programming blocks that you want in your My Block under the Define Block.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use the inputs from the My Block, drag the oval inputs from the Define Block to the places where you need them as demonstrated in the images to the 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on the right sets up a My Block that takes in speed and rotations and moves straight with the speed and rotations inputted.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CBC77D-48F6-DB4B-A3C5-C8B045C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Defining the My Block</a:t>
            </a:r>
          </a:p>
        </p:txBody>
      </p:sp>
    </p:spTree>
    <p:extLst>
      <p:ext uri="{BB962C8B-B14F-4D97-AF65-F5344CB8AC3E}">
        <p14:creationId xmlns:p14="http://schemas.microsoft.com/office/powerpoint/2010/main" val="8254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1FFE-8365-864E-8555-71F39635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Adding Outputs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1C4F-742E-A74A-97A6-4B40C2E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87CB-D387-8043-86BA-76CBE795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A5AA1E-B19B-D749-84BA-E5E081E7388B}"/>
              </a:ext>
            </a:extLst>
          </p:cNvPr>
          <p:cNvGrpSpPr/>
          <p:nvPr/>
        </p:nvGrpSpPr>
        <p:grpSpPr>
          <a:xfrm>
            <a:off x="4179376" y="3021980"/>
            <a:ext cx="4736750" cy="3202383"/>
            <a:chOff x="2493703" y="2487865"/>
            <a:chExt cx="7659939" cy="4802579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E3D24A6-E4CB-8F43-AC08-B3D15F544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3703" y="5029844"/>
              <a:ext cx="5143500" cy="2260600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CEED2B2-D68A-6E45-9BE6-4A4294980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842" y="2487865"/>
              <a:ext cx="7543800" cy="2489200"/>
            </a:xfrm>
            <a:prstGeom prst="rect">
              <a:avLst/>
            </a:prstGeom>
          </p:spPr>
        </p:pic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FC31F5-E538-2641-BA93-1B86D4469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81" y="1427458"/>
            <a:ext cx="2616321" cy="1411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75DDD3-7033-DB45-A14B-F7C302D6954F}"/>
              </a:ext>
            </a:extLst>
          </p:cNvPr>
          <p:cNvSpPr txBox="1"/>
          <p:nvPr/>
        </p:nvSpPr>
        <p:spPr>
          <a:xfrm>
            <a:off x="227874" y="1317813"/>
            <a:ext cx="3748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Unlike My Blocks in EV3-G, you cannot define Outputs. Here is a work-around.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a variable to store the value of your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the data you want to input to the variable inside the My 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variable in your main code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code on the right, the My Block reads the ultrasonic sensor, sets it to a variable.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can be used later in the program such as print to the screen.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1BC-2A6D-1549-8FCF-3D2B8B69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Edit or Delete a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0AB4E-86D8-C247-9E9C-E2ECF81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4BCA-3298-894E-BF99-171B177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23167-2B4D-1E45-8102-8E09994D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9" y="1582666"/>
            <a:ext cx="3272411" cy="2227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58279-9DE9-1C46-A699-0DF99037DAB4}"/>
              </a:ext>
            </a:extLst>
          </p:cNvPr>
          <p:cNvSpPr txBox="1"/>
          <p:nvPr/>
        </p:nvSpPr>
        <p:spPr>
          <a:xfrm>
            <a:off x="3898263" y="1622032"/>
            <a:ext cx="4966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on a My Block in the Programming Canvas and select “Edit” to edit the My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take you back to the My Block creation screen where you can edit the name, add inputs, or delete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delete, you must first right click and press delete on all uses of the My Block in your program. Then, you can press delete on the definition of the My Block.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9ACB1-A3F5-BB4E-9D5D-C2E6EF3C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" y="3993367"/>
            <a:ext cx="2999380" cy="228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6B6F53-0377-B540-895B-D71C864E2952}"/>
              </a:ext>
            </a:extLst>
          </p:cNvPr>
          <p:cNvSpPr/>
          <p:nvPr/>
        </p:nvSpPr>
        <p:spPr>
          <a:xfrm>
            <a:off x="1958094" y="2596056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BA32B-549B-D341-BAAC-25898254B526}"/>
              </a:ext>
            </a:extLst>
          </p:cNvPr>
          <p:cNvSpPr/>
          <p:nvPr/>
        </p:nvSpPr>
        <p:spPr>
          <a:xfrm>
            <a:off x="1295534" y="5182644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custom blocks in the EV3 Classroom Software (My Blocks)</a:t>
            </a:r>
          </a:p>
          <a:p>
            <a:r>
              <a:rPr lang="en-US" dirty="0"/>
              <a:t>Learn why a My Block is useful</a:t>
            </a:r>
          </a:p>
          <a:p>
            <a:r>
              <a:rPr lang="en-US" dirty="0"/>
              <a:t>Learn to construct a My Block with Inputs and Outputs (Parameters)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My Blocks are basically your own custom blocks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Once a My Block is created, you can use it in multiple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Just like any other block in EV3, My Blocks can have both inputs and outputs (parameters)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8613" y="2936772"/>
            <a:ext cx="37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blocks above is an example of a My Block: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Move_CM</a:t>
            </a:r>
            <a:r>
              <a:rPr lang="en-US" dirty="0"/>
              <a:t> tells the robot to move the number of CM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create this My Block in the next lesson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11C41F-58D7-DA40-B8BF-9AF71F02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74" y="1519713"/>
            <a:ext cx="3759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 You Use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Whenever the robot is going to repeat an action inside your 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When code is repeated in a 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Organize and simplify your code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</a:rPr>
              <a:t>Because of My Blocks, your missions will look like this…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329B65"/>
                </a:solidFill>
              </a:rPr>
              <a:t>This makes your code easier to read and easier to modify!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D6F9B-766D-D04A-8A2C-A8544C9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20" y="1884229"/>
            <a:ext cx="4496691" cy="32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Useful My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Note: Making My Blocks with inputs and outputs can make them far more useful. However, you need to be careful not to make the My Block too complicated.</a:t>
            </a:r>
          </a:p>
          <a:p>
            <a:endParaRPr lang="en-US" dirty="0"/>
          </a:p>
          <a:p>
            <a:r>
              <a:rPr lang="en-US" dirty="0"/>
              <a:t>Question: Look at the list of three My Blocks below.  Which ones do you think are useful for to use?</a:t>
            </a:r>
          </a:p>
          <a:p>
            <a:pPr lvl="1"/>
            <a:r>
              <a:rPr lang="en-US" dirty="0"/>
              <a:t>Move5CM (Moves the robot five centimeters)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a centimeter and power input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centimeter, power, angle, coast/brake, etc. inputs</a:t>
            </a:r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Move5CM may be used often, but you will be forced to make other My Blocks for other distances. This will not be fixable later.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centimeters and power as inputs is probably the best choice.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centimeters, power, angle, coast/brake, etc. might be most customizable, but some of the inputs might never be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D13-B885-734C-AD9F-E7C58468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C31B-9774-4743-8AA6-80A07004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A96CA-DA64-214A-9A29-CB8431E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E5CBBB1-64E1-BF4B-B3B8-2D97086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2" y="1484555"/>
            <a:ext cx="5636020" cy="2193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the My Blocks tab on the left side and select “Make a Block.”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are then taken to the Block Making menu.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 in the name for the block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F2D3B-3EB3-784C-95F1-EF78EE8D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19" y="1484555"/>
            <a:ext cx="2086329" cy="481201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7BF4F-40BA-6D43-AE61-F591C95E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22" y="3353866"/>
            <a:ext cx="4477871" cy="29173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487B99-C753-8747-B756-7FDDAEBE2E74}"/>
              </a:ext>
            </a:extLst>
          </p:cNvPr>
          <p:cNvSpPr/>
          <p:nvPr/>
        </p:nvSpPr>
        <p:spPr>
          <a:xfrm>
            <a:off x="2428786" y="3976156"/>
            <a:ext cx="1457414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713-69C0-034B-8540-C31146B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Add Inputs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77A8-2B02-D44B-9A43-9A6BD765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2820126" cy="4654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buttons below the block to add inputs. You can add number or text inputs, as well as Boolean (true/false).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Labels can be used to indicate what each input is when you use the My Block in your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8C9F-3988-0E40-BE0B-490B33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126A9-7E40-994F-9E5E-7B9A12D1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0ACFA-556A-2D47-8982-EC57E17C7A0A}"/>
              </a:ext>
            </a:extLst>
          </p:cNvPr>
          <p:cNvGrpSpPr/>
          <p:nvPr/>
        </p:nvGrpSpPr>
        <p:grpSpPr>
          <a:xfrm>
            <a:off x="3048000" y="1768475"/>
            <a:ext cx="5868126" cy="4026544"/>
            <a:chOff x="1809783" y="1486512"/>
            <a:chExt cx="7106343" cy="467363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4958CAA-2809-1A42-B6AE-FF05C6FB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83" y="1486512"/>
              <a:ext cx="7106343" cy="467363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57DB9-6E4E-1146-AF78-F79D2A1E3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26" y="3054677"/>
              <a:ext cx="1611630" cy="122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9DF9D2-8931-5A4B-87EC-809F99F8E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126" y="3054677"/>
              <a:ext cx="3060156" cy="137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3A58B5-1EC8-8E4E-A2A8-D66AA8457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076" y="2951807"/>
              <a:ext cx="308610" cy="1325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ED9398-93BD-1F48-AEF8-D682709BC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2610" y="2951809"/>
              <a:ext cx="1391876" cy="132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D470-FCCA-304B-BAA8-4278F7F4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My Block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F7AE-EC89-1D46-8312-F91B2CF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D4BE6-8EE0-5848-837F-CDD66AE4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2796B0-2B67-BC4F-93B8-75ACBB34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3" y="4965223"/>
            <a:ext cx="5524416" cy="97550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6E5C3F-3FD5-5A46-9401-A5F3BB9F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05" y="1161143"/>
            <a:ext cx="2274476" cy="5143250"/>
          </a:xfrm>
          <a:prstGeom prst="rect">
            <a:avLst/>
          </a:prstGeom>
        </p:spPr>
      </p:pic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87899EAD-2C67-BD42-A2FA-AA7F4EED83CD}"/>
              </a:ext>
            </a:extLst>
          </p:cNvPr>
          <p:cNvSpPr txBox="1">
            <a:spLocks/>
          </p:cNvSpPr>
          <p:nvPr/>
        </p:nvSpPr>
        <p:spPr>
          <a:xfrm>
            <a:off x="329882" y="1484555"/>
            <a:ext cx="5918518" cy="34806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you click ”Save,” a Define Block appears in the canvas.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for the My Block goes under the Define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addition, the My Block can now be found in the My Blocks tab. To use the My Block in your code, simply drag in the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Note: the My Block in EV3 Classroom can only be used inside one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9A274-0F7C-7F4C-BAF3-02907A16FE9F}"/>
              </a:ext>
            </a:extLst>
          </p:cNvPr>
          <p:cNvSpPr/>
          <p:nvPr/>
        </p:nvSpPr>
        <p:spPr>
          <a:xfrm>
            <a:off x="7127466" y="2668338"/>
            <a:ext cx="1816101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8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8313</TotalTime>
  <Words>1002</Words>
  <Application>Microsoft Macintosh PowerPoint</Application>
  <PresentationFormat>On-screen Show (4:3)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What is a My Block?</vt:lpstr>
      <vt:lpstr>When do You Use a My Block?</vt:lpstr>
      <vt:lpstr>Why Should You Bother?</vt:lpstr>
      <vt:lpstr>What Makes a Useful My Block</vt:lpstr>
      <vt:lpstr>Step 1: Create a My Block</vt:lpstr>
      <vt:lpstr>Step 2: Add Inputs and Labels</vt:lpstr>
      <vt:lpstr>Step 3: My Block Location</vt:lpstr>
      <vt:lpstr>Step 4: Defining the My Block</vt:lpstr>
      <vt:lpstr>Step 5: Adding Outputs</vt:lpstr>
      <vt:lpstr>How to Edit or Delete a My Block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Srinivasan Seshan</cp:lastModifiedBy>
  <cp:revision>96</cp:revision>
  <dcterms:created xsi:type="dcterms:W3CDTF">2014-08-07T02:19:13Z</dcterms:created>
  <dcterms:modified xsi:type="dcterms:W3CDTF">2019-12-27T23:58:12Z</dcterms:modified>
</cp:coreProperties>
</file>