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271" autoAdjust="0"/>
  </p:normalViewPr>
  <p:slideViewPr>
    <p:cSldViewPr snapToGrid="0" snapToObjects="1">
      <p:cViewPr varScale="1">
        <p:scale>
          <a:sx n="52" d="100"/>
          <a:sy n="52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SY" sz="3200" b="1" dirty="0" smtClean="0"/>
              <a:t>الحلقات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Y" sz="3600" b="1" dirty="0"/>
              <a:t>برمجة المبتدئين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6524" y="2792513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800" dirty="0" smtClean="0">
                <a:solidFill>
                  <a:schemeClr val="bg1"/>
                </a:solidFill>
              </a:rPr>
              <a:t>لنتعلم معاً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918" y="4857071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000" dirty="0" smtClean="0"/>
              <a:t>التعريب: د. أحمد المالح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الأهداف الدراسية: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Y" sz="2800" dirty="0" smtClean="0"/>
              <a:t>تعلم كيف تكرر مهمة عمل</a:t>
            </a:r>
            <a:endParaRPr lang="en-US" sz="28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SY" sz="2800" dirty="0" smtClean="0"/>
              <a:t>تعلم كيف تستعمل بلوك الحلقة «</a:t>
            </a:r>
            <a:r>
              <a:rPr lang="en-US" sz="2800" dirty="0"/>
              <a:t>Loop </a:t>
            </a:r>
            <a:r>
              <a:rPr lang="ar-SY" sz="2800" dirty="0" smtClean="0"/>
              <a:t>»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تكرار العمل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7" y="1317713"/>
            <a:ext cx="6243964" cy="4956531"/>
          </a:xfrm>
        </p:spPr>
        <p:txBody>
          <a:bodyPr>
            <a:normAutofit/>
          </a:bodyPr>
          <a:lstStyle/>
          <a:p>
            <a:pPr algn="just" rtl="1"/>
            <a:r>
              <a:rPr lang="ar-SY" sz="2800" dirty="0" smtClean="0"/>
              <a:t>دعنا نقول اننا نريد أن </a:t>
            </a:r>
            <a:r>
              <a:rPr lang="ar-SY" sz="2800" dirty="0"/>
              <a:t>ن</a:t>
            </a:r>
            <a:r>
              <a:rPr lang="ar-SY" sz="2800" dirty="0" smtClean="0"/>
              <a:t>جعل الروبوت يكرر عمل لعدة مرات.</a:t>
            </a:r>
          </a:p>
          <a:p>
            <a:pPr algn="just" rtl="1"/>
            <a:r>
              <a:rPr lang="ar-SY" sz="2800" dirty="0" smtClean="0"/>
              <a:t>هل سوف تقوم بطباعة بلوك او بلوكات المهمة لعدد التكرارات؟</a:t>
            </a:r>
          </a:p>
          <a:p>
            <a:pPr algn="just" rtl="1"/>
            <a:r>
              <a:rPr lang="ar-SY" sz="2800" dirty="0" smtClean="0"/>
              <a:t>أكيد، هذا العمل صحيح!</a:t>
            </a:r>
          </a:p>
          <a:p>
            <a:pPr algn="just" rtl="1"/>
            <a:r>
              <a:rPr lang="ar-SY" sz="2800" dirty="0" smtClean="0"/>
              <a:t>ولكن، ماذا لو كنت اريد أن أكرر هذا البلوك الى المالانهاية؟</a:t>
            </a:r>
          </a:p>
          <a:p>
            <a:pPr algn="just" rtl="1"/>
            <a:r>
              <a:rPr lang="ar-SY" sz="2800" dirty="0" smtClean="0"/>
              <a:t>ماذا سوف نفعل؟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336176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الحلقات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pPr algn="r" rtl="1"/>
            <a:r>
              <a:rPr lang="ar-SY" sz="2400" dirty="0" smtClean="0"/>
              <a:t>تجعل شيفرة الحلقات مهمة التكرار اسهل.</a:t>
            </a:r>
          </a:p>
          <a:p>
            <a:pPr algn="r" rtl="1"/>
            <a:endParaRPr lang="ar-SY" sz="2400" dirty="0"/>
          </a:p>
          <a:p>
            <a:pPr algn="r" rtl="1"/>
            <a:r>
              <a:rPr lang="ar-SY" sz="2400" dirty="0" smtClean="0"/>
              <a:t>الفائدة المضافة هنا أننا نستطيع ايقاف الحلقة اينما شئنا (تكرار الحلقة بعدد معين، العمل لما لا نهاية، شرط محدد، ...)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3" y="435806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27372" y="2924271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تحدي الحلقة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Autofit/>
          </a:bodyPr>
          <a:lstStyle/>
          <a:p>
            <a:pPr algn="r" rtl="1"/>
            <a:r>
              <a:rPr lang="ar-SY" sz="2400" dirty="0" smtClean="0">
                <a:solidFill>
                  <a:srgbClr val="FF0000"/>
                </a:solidFill>
              </a:rPr>
              <a:t>التحدي: اكتب برنامج ليذهب حول صندوق مرة واحدة.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algn="r" rtl="1"/>
            <a:r>
              <a:rPr lang="ar-SY" sz="2400" dirty="0" smtClean="0">
                <a:solidFill>
                  <a:srgbClr val="FF0000"/>
                </a:solidFill>
              </a:rPr>
              <a:t>الطريقة البسيطة هي كتابة الشيفرة كالتالي: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algn="r" rtl="1"/>
            <a:r>
              <a:rPr lang="ar-SY" sz="2400" dirty="0" smtClean="0">
                <a:solidFill>
                  <a:srgbClr val="FF0000"/>
                </a:solidFill>
              </a:rPr>
              <a:t>استخدم بلوك الحلقة لتطور الشيفرة المكتوبة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حل تحدي الحلقة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830943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3457" y="1371600"/>
            <a:ext cx="1237342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4 times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92621" y="3114506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ائتمانات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 algn="r" rtl="1">
              <a:buFont typeface="Arial" charset="0"/>
              <a:buChar char="•"/>
            </a:pPr>
            <a:r>
              <a:rPr lang="ar-SY" dirty="0"/>
              <a:t>صممت هذه الدروس التعليمية من قبل سانجي سهشان و ارفيند سهشان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Y" dirty="0" smtClean="0"/>
              <a:t>يوجد العديد </a:t>
            </a:r>
            <a:r>
              <a:rPr lang="ar-SY" dirty="0"/>
              <a:t>من الدروس على الموقع </a:t>
            </a:r>
            <a:r>
              <a:rPr lang="en-US" dirty="0"/>
              <a:t>www.ev3lessons.com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</a:t>
            </a:r>
            <a:r>
              <a:rPr lang="ar-SY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الدكتور أحمد المالح</a:t>
            </a: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، البريد الإلكتروني: </a:t>
            </a:r>
            <a:r>
              <a:rPr lang="en-US" sz="1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ahmad.maleh@gmail.com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238069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     </a:t>
            </a:r>
            <a:r>
              <a:rPr lang="ar-SY" altLang="en-US" sz="2000" dirty="0" smtClean="0">
                <a:solidFill>
                  <a:srgbClr val="4374B7"/>
                </a:solidFill>
                <a:latin typeface="Helvetica Neue"/>
              </a:rPr>
              <a:t>ت</a:t>
            </a:r>
            <a:r>
              <a:rPr lang="ar-SY" altLang="en-US" sz="2000" dirty="0" smtClean="0">
                <a:solidFill>
                  <a:srgbClr val="000000"/>
                </a:solidFill>
                <a:latin typeface="Helvetica Neue"/>
              </a:rPr>
              <a:t>م </a:t>
            </a:r>
            <a:r>
              <a:rPr lang="ar-SY" altLang="en-US" sz="2000" dirty="0">
                <a:solidFill>
                  <a:srgbClr val="000000"/>
                </a:solidFill>
                <a:latin typeface="Helvetica Neue"/>
              </a:rPr>
              <a:t>هذا العمل ضمن التراخيص اللاتجارية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38139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6571</TotalTime>
  <Words>255</Words>
  <Application>Microsoft Office PowerPoint</Application>
  <PresentationFormat>On-screen Show (4:3)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Helvetica Neue</vt:lpstr>
      <vt:lpstr>Arial</vt:lpstr>
      <vt:lpstr>Arial Black</vt:lpstr>
      <vt:lpstr>Calibri</vt:lpstr>
      <vt:lpstr>Calibri Light</vt:lpstr>
      <vt:lpstr>Simplified Arabic</vt:lpstr>
      <vt:lpstr>Tahoma</vt:lpstr>
      <vt:lpstr>beginner</vt:lpstr>
      <vt:lpstr>Custom Design</vt:lpstr>
      <vt:lpstr>برمجة المبتدئين</vt:lpstr>
      <vt:lpstr>الأهداف الدراسية:</vt:lpstr>
      <vt:lpstr>تكرار العمل</vt:lpstr>
      <vt:lpstr>الحلقات</vt:lpstr>
      <vt:lpstr>تحدي الحلقة</vt:lpstr>
      <vt:lpstr>حل تحدي الحلقة</vt:lpstr>
      <vt:lpstr>ائتمانات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ahmad maleh</dc:creator>
  <cp:lastModifiedBy>maleh ahmad</cp:lastModifiedBy>
  <cp:revision>18</cp:revision>
  <dcterms:created xsi:type="dcterms:W3CDTF">2014-08-07T02:19:13Z</dcterms:created>
  <dcterms:modified xsi:type="dcterms:W3CDTF">2018-11-20T02:28:59Z</dcterms:modified>
</cp:coreProperties>
</file>