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3" r:id="rId2"/>
    <p:sldId id="407" r:id="rId3"/>
    <p:sldId id="278" r:id="rId4"/>
    <p:sldId id="306" r:id="rId5"/>
    <p:sldId id="405" r:id="rId6"/>
    <p:sldId id="406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2" d="100"/>
          <a:sy n="92" d="100"/>
        </p:scale>
        <p:origin x="9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7/28/2015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50088" y="2713113"/>
            <a:ext cx="81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موضوع الدرس: </a:t>
            </a:r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أمر التكرار (</a:t>
            </a:r>
            <a:r>
              <a:rPr lang="en-US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Loop</a:t>
            </a:r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31922" y="5886112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</a:t>
            </a:r>
            <a:r>
              <a:rPr 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2400" dirty="0" smtClean="0"/>
              <a:t>أن نتعلم كيف يتم تكرار الأوامر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400" dirty="0" smtClean="0"/>
              <a:t>أن نتعلم كيف نستخدم أمر التكرار (</a:t>
            </a:r>
            <a:r>
              <a:rPr lang="en-US" sz="2400" dirty="0" smtClean="0"/>
              <a:t>Loop Block</a:t>
            </a:r>
            <a:r>
              <a:rPr lang="ar-SA" sz="2400" dirty="0" smtClean="0"/>
              <a:t>)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225455"/>
            <a:ext cx="8245475" cy="668164"/>
          </a:xfrm>
        </p:spPr>
        <p:txBody>
          <a:bodyPr>
            <a:noAutofit/>
          </a:bodyPr>
          <a:lstStyle/>
          <a:p>
            <a:pPr algn="r" rtl="1"/>
            <a:r>
              <a:rPr lang="ar-SA" sz="4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أهداف الدرس</a:t>
            </a:r>
            <a:endParaRPr lang="en-US" sz="4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تكرار الفعل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pPr algn="r" rtl="1"/>
            <a:r>
              <a:rPr lang="ar-SA" sz="2800" dirty="0" smtClean="0"/>
              <a:t>كيف يمكن برمجة الروبوت ليلتف حول صندوق ما باستخدام الأوامر التي نعرفها الى الآن؟</a:t>
            </a:r>
          </a:p>
          <a:p>
            <a:pPr lvl="1" algn="r" rtl="1"/>
            <a:r>
              <a:rPr lang="ar-SA" b="1" dirty="0" smtClean="0">
                <a:solidFill>
                  <a:srgbClr val="FF0000"/>
                </a:solidFill>
              </a:rPr>
              <a:t>(سر الى الأمام</a:t>
            </a: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>
                <a:solidFill>
                  <a:srgbClr val="FF0000"/>
                </a:solidFill>
              </a:rPr>
              <a:t>دوران</a:t>
            </a:r>
            <a:r>
              <a:rPr lang="ar-SA" b="1" dirty="0" smtClean="0">
                <a:solidFill>
                  <a:srgbClr val="FF0000"/>
                </a:solidFill>
              </a:rPr>
              <a:t>) + </a:t>
            </a:r>
            <a:r>
              <a:rPr lang="ar-SA" b="1" dirty="0">
                <a:solidFill>
                  <a:srgbClr val="FF0000"/>
                </a:solidFill>
              </a:rPr>
              <a:t>(سر الى الأمام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ar-SA" b="1" dirty="0">
                <a:solidFill>
                  <a:srgbClr val="FF0000"/>
                </a:solidFill>
              </a:rPr>
              <a:t> دوران</a:t>
            </a:r>
            <a:r>
              <a:rPr lang="ar-SA" b="1" dirty="0" smtClean="0">
                <a:solidFill>
                  <a:srgbClr val="FF0000"/>
                </a:solidFill>
              </a:rPr>
              <a:t>) ...</a:t>
            </a:r>
            <a:endParaRPr lang="ar-SA" b="1" dirty="0" smtClean="0">
              <a:solidFill>
                <a:srgbClr val="FF0000"/>
              </a:solidFill>
            </a:endParaRPr>
          </a:p>
          <a:p>
            <a:pPr lvl="1" algn="r" rtl="1"/>
            <a:endParaRPr lang="ar-SA" dirty="0" smtClean="0"/>
          </a:p>
          <a:p>
            <a:pPr lvl="1" algn="r" rtl="1"/>
            <a:r>
              <a:rPr lang="ar-SA" b="1" dirty="0" smtClean="0"/>
              <a:t>أمر التكرار يجعل من تكرار مهمة ما عدة مرات سهلا</a:t>
            </a:r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1" y="4804887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6" y="3587538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325" y="4774228"/>
            <a:ext cx="5059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solidFill>
                  <a:srgbClr val="FF0000"/>
                </a:solidFill>
              </a:rPr>
              <a:t>هل هناك طريقة أسهل من صف الأوامر في خط طويل؟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030" y="488194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dirty="0" smtClean="0"/>
              <a:t>نصيحة: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أمر التكرار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pPr lvl="1" algn="r" rtl="1"/>
            <a:r>
              <a:rPr lang="ar-SA" b="1" dirty="0"/>
              <a:t>أمر التكرار يجعل من تكرار مهمة ما عدة مرات </a:t>
            </a:r>
            <a:r>
              <a:rPr lang="ar-SA" b="1" dirty="0" smtClean="0"/>
              <a:t>سهلا</a:t>
            </a:r>
          </a:p>
          <a:p>
            <a:pPr lvl="1" algn="r" rtl="1"/>
            <a:endParaRPr lang="ar-SA" b="1" dirty="0"/>
          </a:p>
          <a:p>
            <a:pPr lvl="1" algn="r" rtl="1"/>
            <a:r>
              <a:rPr lang="ar-SA" b="1" dirty="0" smtClean="0"/>
              <a:t>استمر في تنفيذ الأمر ... الى الأبد، عدد محدد، حتى يحدث شيء ما (قراءة حساس أو غيره)</a:t>
            </a:r>
            <a:endParaRPr lang="en-US" b="1" dirty="0"/>
          </a:p>
          <a:p>
            <a:pPr lvl="1" algn="r" rtl="1"/>
            <a:endParaRPr lang="en-US" dirty="0" smtClean="0"/>
          </a:p>
          <a:p>
            <a:pPr lvl="1" algn="r" rtl="1"/>
            <a:endParaRPr lang="en-US" dirty="0" smtClean="0"/>
          </a:p>
          <a:p>
            <a:pPr lvl="1" algn="r" rtl="1"/>
            <a:endParaRPr lang="en-US" dirty="0" smtClean="0"/>
          </a:p>
          <a:p>
            <a:pPr lvl="1" algn="r" rtl="1"/>
            <a:endParaRPr lang="en-US" dirty="0" smtClean="0"/>
          </a:p>
          <a:p>
            <a:pPr lvl="1"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50" y="0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099143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444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التحدي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400" dirty="0" smtClean="0">
                <a:solidFill>
                  <a:srgbClr val="FF0000"/>
                </a:solidFill>
              </a:rPr>
              <a:t>نكتب برنامج لجعل الروبوت يسير حول الصندوق حتى يتم الضغط على حساس اللمس. </a:t>
            </a:r>
            <a:r>
              <a:rPr lang="ar-SA" sz="2400" dirty="0" smtClean="0">
                <a:solidFill>
                  <a:srgbClr val="FF0000"/>
                </a:solidFill>
              </a:rPr>
              <a:t>استخدم أمر التكرار.</a:t>
            </a:r>
            <a:r>
              <a:rPr lang="ar-SA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الحل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955024"/>
            <a:ext cx="8703300" cy="4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b="0" dirty="0" smtClean="0"/>
          </a:p>
          <a:p>
            <a:pPr marL="342900" indent="-342900" algn="r" rtl="1">
              <a:buFont typeface="Arial"/>
              <a:buChar char="•"/>
            </a:pPr>
            <a:r>
              <a:rPr lang="ar-SA" sz="18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</a:t>
            </a:r>
            <a:r>
              <a:rPr lang="ar-SA" sz="18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بتعريب هذا العمل الأستاذ عبد الملك حلواني، البريد الإلكتروني: </a:t>
            </a:r>
            <a:r>
              <a:rPr lang="en-US" sz="18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6250</TotalTime>
  <Words>247</Words>
  <Application>Microsoft Office PowerPoint</Application>
  <PresentationFormat>عرض على الشاشة (3:4)‏</PresentationFormat>
  <Paragraphs>43</Paragraphs>
  <Slides>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Helvetica Neue</vt:lpstr>
      <vt:lpstr>Simplified Arabic</vt:lpstr>
      <vt:lpstr>Tahoma</vt:lpstr>
      <vt:lpstr>Essential</vt:lpstr>
      <vt:lpstr>BEGINNER EV3 PROGRAMMING Lesson</vt:lpstr>
      <vt:lpstr>أهداف الدرس</vt:lpstr>
      <vt:lpstr>تكرار الفعل</vt:lpstr>
      <vt:lpstr>أمر التكرار</vt:lpstr>
      <vt:lpstr>التحدي</vt:lpstr>
      <vt:lpstr>الحل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Abdelmalek Halawani</cp:lastModifiedBy>
  <cp:revision>2</cp:revision>
  <dcterms:created xsi:type="dcterms:W3CDTF">2014-08-07T02:19:13Z</dcterms:created>
  <dcterms:modified xsi:type="dcterms:W3CDTF">2015-07-28T16:51:30Z</dcterms:modified>
</cp:coreProperties>
</file>